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9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4" r:id="rId3"/>
    <p:sldMasterId id="2147483679" r:id="rId4"/>
    <p:sldMasterId id="2147483689" r:id="rId5"/>
    <p:sldMasterId id="2147483694" r:id="rId6"/>
    <p:sldMasterId id="2147483704" r:id="rId7"/>
    <p:sldMasterId id="2147483709" r:id="rId8"/>
    <p:sldMasterId id="2147483719" r:id="rId9"/>
    <p:sldMasterId id="2147483724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7" r:id="rId21"/>
    <p:sldId id="266" r:id="rId22"/>
    <p:sldId id="278" r:id="rId23"/>
    <p:sldId id="280" r:id="rId24"/>
    <p:sldId id="281" r:id="rId25"/>
    <p:sldId id="279" r:id="rId26"/>
    <p:sldId id="282" r:id="rId27"/>
    <p:sldId id="283" r:id="rId28"/>
    <p:sldId id="285" r:id="rId29"/>
    <p:sldId id="284" r:id="rId30"/>
    <p:sldId id="286" r:id="rId31"/>
    <p:sldId id="268" r:id="rId32"/>
    <p:sldId id="271" r:id="rId33"/>
    <p:sldId id="270" r:id="rId34"/>
    <p:sldId id="272" r:id="rId35"/>
    <p:sldId id="273" r:id="rId36"/>
    <p:sldId id="274" r:id="rId37"/>
    <p:sldId id="275" r:id="rId38"/>
    <p:sldId id="276" r:id="rId39"/>
    <p:sldId id="27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696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MSOL42\Si_400um_200V_5x5all_50um10um_mesh5um5um5um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MSOL42\overlapCI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9CADBURY\crc47443\ComptonElectron\MeshTes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9CADBURY\crc47443\ComptonElectron\MeshTes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MSOL42\overlapCI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MSOL42\overlapC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Pixel 3</c:v>
          </c:tx>
          <c:spPr>
            <a:ln w="25400">
              <a:solidFill>
                <a:srgbClr val="00B050"/>
              </a:solidFill>
              <a:prstDash val="sysDash"/>
            </a:ln>
          </c:spPr>
          <c:marker>
            <c:symbol val="none"/>
          </c:marker>
          <c:xVal>
            <c:numRef>
              <c:f>Si_400um_200V_5x5all_50um10um_m!$G$9:$G$77</c:f>
              <c:numCache>
                <c:formatCode>General</c:formatCode>
                <c:ptCount val="6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14.999999999999901</c:v>
                </c:pt>
                <c:pt idx="4">
                  <c:v>20</c:v>
                </c:pt>
                <c:pt idx="5">
                  <c:v>24.999999999999901</c:v>
                </c:pt>
                <c:pt idx="6">
                  <c:v>29.999999999999901</c:v>
                </c:pt>
                <c:pt idx="7">
                  <c:v>35</c:v>
                </c:pt>
                <c:pt idx="8">
                  <c:v>40</c:v>
                </c:pt>
                <c:pt idx="9">
                  <c:v>44.999999999999901</c:v>
                </c:pt>
                <c:pt idx="10">
                  <c:v>49.999999999999901</c:v>
                </c:pt>
                <c:pt idx="11">
                  <c:v>54.999999999999901</c:v>
                </c:pt>
                <c:pt idx="12">
                  <c:v>59.999999999999901</c:v>
                </c:pt>
                <c:pt idx="13">
                  <c:v>65</c:v>
                </c:pt>
                <c:pt idx="14">
                  <c:v>70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84.999999999999901</c:v>
                </c:pt>
                <c:pt idx="19">
                  <c:v>89.999999999999901</c:v>
                </c:pt>
                <c:pt idx="20">
                  <c:v>94.999999999999901</c:v>
                </c:pt>
                <c:pt idx="21">
                  <c:v>99.999999999999901</c:v>
                </c:pt>
                <c:pt idx="22">
                  <c:v>104.99999999999901</c:v>
                </c:pt>
                <c:pt idx="23">
                  <c:v>109.99999999999901</c:v>
                </c:pt>
                <c:pt idx="24">
                  <c:v>114.99999999999901</c:v>
                </c:pt>
                <c:pt idx="25">
                  <c:v>119.99999999999901</c:v>
                </c:pt>
                <c:pt idx="26">
                  <c:v>119.99999999999901</c:v>
                </c:pt>
                <c:pt idx="27">
                  <c:v>125</c:v>
                </c:pt>
                <c:pt idx="28">
                  <c:v>130</c:v>
                </c:pt>
                <c:pt idx="29">
                  <c:v>130</c:v>
                </c:pt>
                <c:pt idx="30">
                  <c:v>135</c:v>
                </c:pt>
                <c:pt idx="31">
                  <c:v>140</c:v>
                </c:pt>
                <c:pt idx="32">
                  <c:v>145</c:v>
                </c:pt>
                <c:pt idx="33">
                  <c:v>150</c:v>
                </c:pt>
                <c:pt idx="34">
                  <c:v>155</c:v>
                </c:pt>
                <c:pt idx="35">
                  <c:v>160</c:v>
                </c:pt>
                <c:pt idx="36">
                  <c:v>165</c:v>
                </c:pt>
                <c:pt idx="37">
                  <c:v>169.99999999999901</c:v>
                </c:pt>
                <c:pt idx="38">
                  <c:v>175</c:v>
                </c:pt>
                <c:pt idx="39">
                  <c:v>179.99999999999901</c:v>
                </c:pt>
                <c:pt idx="40">
                  <c:v>180</c:v>
                </c:pt>
                <c:pt idx="41">
                  <c:v>185</c:v>
                </c:pt>
                <c:pt idx="42">
                  <c:v>190</c:v>
                </c:pt>
                <c:pt idx="43">
                  <c:v>189.99999999999901</c:v>
                </c:pt>
                <c:pt idx="44">
                  <c:v>195</c:v>
                </c:pt>
                <c:pt idx="45">
                  <c:v>199.99999999999901</c:v>
                </c:pt>
                <c:pt idx="46">
                  <c:v>205</c:v>
                </c:pt>
                <c:pt idx="47">
                  <c:v>209.99999999999901</c:v>
                </c:pt>
                <c:pt idx="48">
                  <c:v>215</c:v>
                </c:pt>
                <c:pt idx="49">
                  <c:v>219.99999999999901</c:v>
                </c:pt>
                <c:pt idx="50">
                  <c:v>225</c:v>
                </c:pt>
                <c:pt idx="51">
                  <c:v>229.99999999999901</c:v>
                </c:pt>
                <c:pt idx="52">
                  <c:v>235</c:v>
                </c:pt>
                <c:pt idx="53">
                  <c:v>239.99999999999901</c:v>
                </c:pt>
                <c:pt idx="54">
                  <c:v>240</c:v>
                </c:pt>
                <c:pt idx="55">
                  <c:v>245</c:v>
                </c:pt>
                <c:pt idx="56">
                  <c:v>250</c:v>
                </c:pt>
                <c:pt idx="57">
                  <c:v>254.99999999999901</c:v>
                </c:pt>
                <c:pt idx="58">
                  <c:v>260</c:v>
                </c:pt>
                <c:pt idx="59">
                  <c:v>265</c:v>
                </c:pt>
                <c:pt idx="60">
                  <c:v>270</c:v>
                </c:pt>
                <c:pt idx="61">
                  <c:v>274.99999999999898</c:v>
                </c:pt>
                <c:pt idx="62">
                  <c:v>280</c:v>
                </c:pt>
                <c:pt idx="63">
                  <c:v>285</c:v>
                </c:pt>
                <c:pt idx="64">
                  <c:v>290</c:v>
                </c:pt>
                <c:pt idx="65">
                  <c:v>294.99999999999898</c:v>
                </c:pt>
                <c:pt idx="66">
                  <c:v>300</c:v>
                </c:pt>
                <c:pt idx="67">
                  <c:v>305</c:v>
                </c:pt>
                <c:pt idx="68">
                  <c:v>310</c:v>
                </c:pt>
              </c:numCache>
            </c:numRef>
          </c:xVal>
          <c:yVal>
            <c:numRef>
              <c:f>Si_400um_200V_5x5all_50um10um_m!$J$9:$J$77</c:f>
              <c:numCache>
                <c:formatCode>General</c:formatCode>
                <c:ptCount val="6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Pixel 2</c:v>
          </c:tx>
          <c:spPr>
            <a:ln w="25400">
              <a:solidFill>
                <a:srgbClr val="00B050"/>
              </a:solidFill>
              <a:prstDash val="sysDash"/>
            </a:ln>
          </c:spPr>
          <c:marker>
            <c:symbol val="none"/>
          </c:marker>
          <c:xVal>
            <c:numRef>
              <c:f>Si_400um_200V_5x5all_50um10um_m!$G$9:$G$77</c:f>
              <c:numCache>
                <c:formatCode>General</c:formatCode>
                <c:ptCount val="6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14.999999999999901</c:v>
                </c:pt>
                <c:pt idx="4">
                  <c:v>20</c:v>
                </c:pt>
                <c:pt idx="5">
                  <c:v>24.999999999999901</c:v>
                </c:pt>
                <c:pt idx="6">
                  <c:v>29.999999999999901</c:v>
                </c:pt>
                <c:pt idx="7">
                  <c:v>35</c:v>
                </c:pt>
                <c:pt idx="8">
                  <c:v>40</c:v>
                </c:pt>
                <c:pt idx="9">
                  <c:v>44.999999999999901</c:v>
                </c:pt>
                <c:pt idx="10">
                  <c:v>49.999999999999901</c:v>
                </c:pt>
                <c:pt idx="11">
                  <c:v>54.999999999999901</c:v>
                </c:pt>
                <c:pt idx="12">
                  <c:v>59.999999999999901</c:v>
                </c:pt>
                <c:pt idx="13">
                  <c:v>65</c:v>
                </c:pt>
                <c:pt idx="14">
                  <c:v>70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84.999999999999901</c:v>
                </c:pt>
                <c:pt idx="19">
                  <c:v>89.999999999999901</c:v>
                </c:pt>
                <c:pt idx="20">
                  <c:v>94.999999999999901</c:v>
                </c:pt>
                <c:pt idx="21">
                  <c:v>99.999999999999901</c:v>
                </c:pt>
                <c:pt idx="22">
                  <c:v>104.99999999999901</c:v>
                </c:pt>
                <c:pt idx="23">
                  <c:v>109.99999999999901</c:v>
                </c:pt>
                <c:pt idx="24">
                  <c:v>114.99999999999901</c:v>
                </c:pt>
                <c:pt idx="25">
                  <c:v>119.99999999999901</c:v>
                </c:pt>
                <c:pt idx="26">
                  <c:v>119.99999999999901</c:v>
                </c:pt>
                <c:pt idx="27">
                  <c:v>125</c:v>
                </c:pt>
                <c:pt idx="28">
                  <c:v>130</c:v>
                </c:pt>
                <c:pt idx="29">
                  <c:v>130</c:v>
                </c:pt>
                <c:pt idx="30">
                  <c:v>135</c:v>
                </c:pt>
                <c:pt idx="31">
                  <c:v>140</c:v>
                </c:pt>
                <c:pt idx="32">
                  <c:v>145</c:v>
                </c:pt>
                <c:pt idx="33">
                  <c:v>150</c:v>
                </c:pt>
                <c:pt idx="34">
                  <c:v>155</c:v>
                </c:pt>
                <c:pt idx="35">
                  <c:v>160</c:v>
                </c:pt>
                <c:pt idx="36">
                  <c:v>165</c:v>
                </c:pt>
                <c:pt idx="37">
                  <c:v>169.99999999999901</c:v>
                </c:pt>
                <c:pt idx="38">
                  <c:v>175</c:v>
                </c:pt>
                <c:pt idx="39">
                  <c:v>179.99999999999901</c:v>
                </c:pt>
                <c:pt idx="40">
                  <c:v>180</c:v>
                </c:pt>
                <c:pt idx="41">
                  <c:v>185</c:v>
                </c:pt>
                <c:pt idx="42">
                  <c:v>190</c:v>
                </c:pt>
                <c:pt idx="43">
                  <c:v>189.99999999999901</c:v>
                </c:pt>
                <c:pt idx="44">
                  <c:v>195</c:v>
                </c:pt>
                <c:pt idx="45">
                  <c:v>199.99999999999901</c:v>
                </c:pt>
                <c:pt idx="46">
                  <c:v>205</c:v>
                </c:pt>
                <c:pt idx="47">
                  <c:v>209.99999999999901</c:v>
                </c:pt>
                <c:pt idx="48">
                  <c:v>215</c:v>
                </c:pt>
                <c:pt idx="49">
                  <c:v>219.99999999999901</c:v>
                </c:pt>
                <c:pt idx="50">
                  <c:v>225</c:v>
                </c:pt>
                <c:pt idx="51">
                  <c:v>229.99999999999901</c:v>
                </c:pt>
                <c:pt idx="52">
                  <c:v>235</c:v>
                </c:pt>
                <c:pt idx="53">
                  <c:v>239.99999999999901</c:v>
                </c:pt>
                <c:pt idx="54">
                  <c:v>240</c:v>
                </c:pt>
                <c:pt idx="55">
                  <c:v>245</c:v>
                </c:pt>
                <c:pt idx="56">
                  <c:v>250</c:v>
                </c:pt>
                <c:pt idx="57">
                  <c:v>254.99999999999901</c:v>
                </c:pt>
                <c:pt idx="58">
                  <c:v>260</c:v>
                </c:pt>
                <c:pt idx="59">
                  <c:v>265</c:v>
                </c:pt>
                <c:pt idx="60">
                  <c:v>270</c:v>
                </c:pt>
                <c:pt idx="61">
                  <c:v>274.99999999999898</c:v>
                </c:pt>
                <c:pt idx="62">
                  <c:v>280</c:v>
                </c:pt>
                <c:pt idx="63">
                  <c:v>285</c:v>
                </c:pt>
                <c:pt idx="64">
                  <c:v>290</c:v>
                </c:pt>
                <c:pt idx="65">
                  <c:v>294.99999999999898</c:v>
                </c:pt>
                <c:pt idx="66">
                  <c:v>300</c:v>
                </c:pt>
                <c:pt idx="67">
                  <c:v>305</c:v>
                </c:pt>
                <c:pt idx="68">
                  <c:v>310</c:v>
                </c:pt>
              </c:numCache>
            </c:numRef>
          </c:xVal>
          <c:yVal>
            <c:numRef>
              <c:f>Si_400um_200V_5x5all_50um10um_m!$I$9:$I$77</c:f>
              <c:numCache>
                <c:formatCode>General</c:formatCode>
                <c:ptCount val="6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v>Pixel 4</c:v>
          </c:tx>
          <c:spPr>
            <a:ln w="25400">
              <a:solidFill>
                <a:srgbClr val="00B050"/>
              </a:solidFill>
              <a:prstDash val="sysDash"/>
            </a:ln>
          </c:spPr>
          <c:marker>
            <c:symbol val="none"/>
          </c:marker>
          <c:xVal>
            <c:numRef>
              <c:f>Si_400um_200V_5x5all_50um10um_m!$G$9:$G$77</c:f>
              <c:numCache>
                <c:formatCode>General</c:formatCode>
                <c:ptCount val="6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14.999999999999901</c:v>
                </c:pt>
                <c:pt idx="4">
                  <c:v>20</c:v>
                </c:pt>
                <c:pt idx="5">
                  <c:v>24.999999999999901</c:v>
                </c:pt>
                <c:pt idx="6">
                  <c:v>29.999999999999901</c:v>
                </c:pt>
                <c:pt idx="7">
                  <c:v>35</c:v>
                </c:pt>
                <c:pt idx="8">
                  <c:v>40</c:v>
                </c:pt>
                <c:pt idx="9">
                  <c:v>44.999999999999901</c:v>
                </c:pt>
                <c:pt idx="10">
                  <c:v>49.999999999999901</c:v>
                </c:pt>
                <c:pt idx="11">
                  <c:v>54.999999999999901</c:v>
                </c:pt>
                <c:pt idx="12">
                  <c:v>59.999999999999901</c:v>
                </c:pt>
                <c:pt idx="13">
                  <c:v>65</c:v>
                </c:pt>
                <c:pt idx="14">
                  <c:v>70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84.999999999999901</c:v>
                </c:pt>
                <c:pt idx="19">
                  <c:v>89.999999999999901</c:v>
                </c:pt>
                <c:pt idx="20">
                  <c:v>94.999999999999901</c:v>
                </c:pt>
                <c:pt idx="21">
                  <c:v>99.999999999999901</c:v>
                </c:pt>
                <c:pt idx="22">
                  <c:v>104.99999999999901</c:v>
                </c:pt>
                <c:pt idx="23">
                  <c:v>109.99999999999901</c:v>
                </c:pt>
                <c:pt idx="24">
                  <c:v>114.99999999999901</c:v>
                </c:pt>
                <c:pt idx="25">
                  <c:v>119.99999999999901</c:v>
                </c:pt>
                <c:pt idx="26">
                  <c:v>119.99999999999901</c:v>
                </c:pt>
                <c:pt idx="27">
                  <c:v>125</c:v>
                </c:pt>
                <c:pt idx="28">
                  <c:v>130</c:v>
                </c:pt>
                <c:pt idx="29">
                  <c:v>130</c:v>
                </c:pt>
                <c:pt idx="30">
                  <c:v>135</c:v>
                </c:pt>
                <c:pt idx="31">
                  <c:v>140</c:v>
                </c:pt>
                <c:pt idx="32">
                  <c:v>145</c:v>
                </c:pt>
                <c:pt idx="33">
                  <c:v>150</c:v>
                </c:pt>
                <c:pt idx="34">
                  <c:v>155</c:v>
                </c:pt>
                <c:pt idx="35">
                  <c:v>160</c:v>
                </c:pt>
                <c:pt idx="36">
                  <c:v>165</c:v>
                </c:pt>
                <c:pt idx="37">
                  <c:v>169.99999999999901</c:v>
                </c:pt>
                <c:pt idx="38">
                  <c:v>175</c:v>
                </c:pt>
                <c:pt idx="39">
                  <c:v>179.99999999999901</c:v>
                </c:pt>
                <c:pt idx="40">
                  <c:v>180</c:v>
                </c:pt>
                <c:pt idx="41">
                  <c:v>185</c:v>
                </c:pt>
                <c:pt idx="42">
                  <c:v>190</c:v>
                </c:pt>
                <c:pt idx="43">
                  <c:v>189.99999999999901</c:v>
                </c:pt>
                <c:pt idx="44">
                  <c:v>195</c:v>
                </c:pt>
                <c:pt idx="45">
                  <c:v>199.99999999999901</c:v>
                </c:pt>
                <c:pt idx="46">
                  <c:v>205</c:v>
                </c:pt>
                <c:pt idx="47">
                  <c:v>209.99999999999901</c:v>
                </c:pt>
                <c:pt idx="48">
                  <c:v>215</c:v>
                </c:pt>
                <c:pt idx="49">
                  <c:v>219.99999999999901</c:v>
                </c:pt>
                <c:pt idx="50">
                  <c:v>225</c:v>
                </c:pt>
                <c:pt idx="51">
                  <c:v>229.99999999999901</c:v>
                </c:pt>
                <c:pt idx="52">
                  <c:v>235</c:v>
                </c:pt>
                <c:pt idx="53">
                  <c:v>239.99999999999901</c:v>
                </c:pt>
                <c:pt idx="54">
                  <c:v>240</c:v>
                </c:pt>
                <c:pt idx="55">
                  <c:v>245</c:v>
                </c:pt>
                <c:pt idx="56">
                  <c:v>250</c:v>
                </c:pt>
                <c:pt idx="57">
                  <c:v>254.99999999999901</c:v>
                </c:pt>
                <c:pt idx="58">
                  <c:v>260</c:v>
                </c:pt>
                <c:pt idx="59">
                  <c:v>265</c:v>
                </c:pt>
                <c:pt idx="60">
                  <c:v>270</c:v>
                </c:pt>
                <c:pt idx="61">
                  <c:v>274.99999999999898</c:v>
                </c:pt>
                <c:pt idx="62">
                  <c:v>280</c:v>
                </c:pt>
                <c:pt idx="63">
                  <c:v>285</c:v>
                </c:pt>
                <c:pt idx="64">
                  <c:v>290</c:v>
                </c:pt>
                <c:pt idx="65">
                  <c:v>294.99999999999898</c:v>
                </c:pt>
                <c:pt idx="66">
                  <c:v>300</c:v>
                </c:pt>
                <c:pt idx="67">
                  <c:v>305</c:v>
                </c:pt>
                <c:pt idx="68">
                  <c:v>310</c:v>
                </c:pt>
              </c:numCache>
            </c:numRef>
          </c:xVal>
          <c:yVal>
            <c:numRef>
              <c:f>Si_400um_200V_5x5all_50um10um_m!$K$9:$K$77</c:f>
              <c:numCache>
                <c:formatCode>General</c:formatCode>
                <c:ptCount val="6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</c:numCache>
            </c:numRef>
          </c:yVal>
          <c:smooth val="0"/>
        </c:ser>
        <c:ser>
          <c:idx val="3"/>
          <c:order val="3"/>
          <c:tx>
            <c:v>CIE Pixel 3</c:v>
          </c:tx>
          <c:spPr>
            <a:ln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Si_400um_200V_5x5all_50um10um_m!$A$9:$A$71</c:f>
              <c:numCache>
                <c:formatCode>General</c:formatCode>
                <c:ptCount val="6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14.999999999999901</c:v>
                </c:pt>
                <c:pt idx="4">
                  <c:v>20</c:v>
                </c:pt>
                <c:pt idx="5">
                  <c:v>24.999999999999901</c:v>
                </c:pt>
                <c:pt idx="6">
                  <c:v>29.999999999999901</c:v>
                </c:pt>
                <c:pt idx="7">
                  <c:v>35</c:v>
                </c:pt>
                <c:pt idx="8">
                  <c:v>40</c:v>
                </c:pt>
                <c:pt idx="9">
                  <c:v>44.999999999999901</c:v>
                </c:pt>
                <c:pt idx="10">
                  <c:v>49.999999999999901</c:v>
                </c:pt>
                <c:pt idx="11">
                  <c:v>54.999999999999901</c:v>
                </c:pt>
                <c:pt idx="12">
                  <c:v>59.999999999999901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84.999999999999901</c:v>
                </c:pt>
                <c:pt idx="18">
                  <c:v>89.999999999999901</c:v>
                </c:pt>
                <c:pt idx="19">
                  <c:v>94.999999999999901</c:v>
                </c:pt>
                <c:pt idx="20">
                  <c:v>99.999999999999901</c:v>
                </c:pt>
                <c:pt idx="21">
                  <c:v>104.99999999999901</c:v>
                </c:pt>
                <c:pt idx="22">
                  <c:v>109.99999999999901</c:v>
                </c:pt>
                <c:pt idx="23">
                  <c:v>114.99999999999901</c:v>
                </c:pt>
                <c:pt idx="24">
                  <c:v>119.99999999999901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169.99999999999901</c:v>
                </c:pt>
                <c:pt idx="35">
                  <c:v>175</c:v>
                </c:pt>
                <c:pt idx="36">
                  <c:v>179.99999999999901</c:v>
                </c:pt>
                <c:pt idx="37">
                  <c:v>185</c:v>
                </c:pt>
                <c:pt idx="38">
                  <c:v>189.99999999999901</c:v>
                </c:pt>
                <c:pt idx="39">
                  <c:v>195</c:v>
                </c:pt>
                <c:pt idx="40">
                  <c:v>199.99999999999901</c:v>
                </c:pt>
                <c:pt idx="41">
                  <c:v>205</c:v>
                </c:pt>
                <c:pt idx="42">
                  <c:v>209.99999999999901</c:v>
                </c:pt>
                <c:pt idx="43">
                  <c:v>215</c:v>
                </c:pt>
                <c:pt idx="44">
                  <c:v>219.99999999999901</c:v>
                </c:pt>
                <c:pt idx="45">
                  <c:v>225</c:v>
                </c:pt>
                <c:pt idx="46">
                  <c:v>229.99999999999901</c:v>
                </c:pt>
                <c:pt idx="47">
                  <c:v>235</c:v>
                </c:pt>
                <c:pt idx="48">
                  <c:v>239.99999999999901</c:v>
                </c:pt>
                <c:pt idx="49">
                  <c:v>245</c:v>
                </c:pt>
                <c:pt idx="50">
                  <c:v>250</c:v>
                </c:pt>
                <c:pt idx="51">
                  <c:v>254.99999999999901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274.99999999999898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294.99999999999898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</c:numCache>
            </c:numRef>
          </c:xVal>
          <c:yVal>
            <c:numRef>
              <c:f>Si_400um_200V_5x5all_50um10um_m!$D$9900:$D$9962</c:f>
              <c:numCache>
                <c:formatCode>0.00E+00</c:formatCode>
                <c:ptCount val="63"/>
                <c:pt idx="0" formatCode="General">
                  <c:v>2.4002837552243301E-3</c:v>
                </c:pt>
                <c:pt idx="1">
                  <c:v>-2.2256185687362999E-5</c:v>
                </c:pt>
                <c:pt idx="2">
                  <c:v>-3.4712641041130998E-4</c:v>
                </c:pt>
                <c:pt idx="3">
                  <c:v>6.5189103064574396E-6</c:v>
                </c:pt>
                <c:pt idx="4">
                  <c:v>9.8853754761257207E-5</c:v>
                </c:pt>
                <c:pt idx="5">
                  <c:v>-3.7908735252492201E-5</c:v>
                </c:pt>
                <c:pt idx="6">
                  <c:v>-4.9625039468086099E-6</c:v>
                </c:pt>
                <c:pt idx="7">
                  <c:v>3.1488288297890397E-5</c:v>
                </c:pt>
                <c:pt idx="8">
                  <c:v>-5.6891238046849403E-6</c:v>
                </c:pt>
                <c:pt idx="9">
                  <c:v>-4.2700693936980401E-6</c:v>
                </c:pt>
                <c:pt idx="10">
                  <c:v>1.7763568661483301E-4</c:v>
                </c:pt>
                <c:pt idx="11">
                  <c:v>-8.0576147711001995E-5</c:v>
                </c:pt>
                <c:pt idx="12">
                  <c:v>-4.9478613206917004E-4</c:v>
                </c:pt>
                <c:pt idx="13" formatCode="General">
                  <c:v>2.2542824865805699E-3</c:v>
                </c:pt>
                <c:pt idx="14">
                  <c:v>-5.0113996605601898E-4</c:v>
                </c:pt>
                <c:pt idx="15">
                  <c:v>1.03051940856524E-5</c:v>
                </c:pt>
                <c:pt idx="16">
                  <c:v>1.67373379694649E-4</c:v>
                </c:pt>
                <c:pt idx="17">
                  <c:v>2.7698641816335801E-5</c:v>
                </c:pt>
                <c:pt idx="18">
                  <c:v>1.63683353187556E-4</c:v>
                </c:pt>
                <c:pt idx="19">
                  <c:v>3.0237129215841802E-4</c:v>
                </c:pt>
                <c:pt idx="20">
                  <c:v>6.2700310582280898E-6</c:v>
                </c:pt>
                <c:pt idx="21">
                  <c:v>6.1033043826130796E-4</c:v>
                </c:pt>
                <c:pt idx="22" formatCode="General">
                  <c:v>5.4405222954151096E-3</c:v>
                </c:pt>
                <c:pt idx="23" formatCode="General">
                  <c:v>-4.3685986007874402E-3</c:v>
                </c:pt>
                <c:pt idx="24" formatCode="General">
                  <c:v>-1.9297815194708801E-2</c:v>
                </c:pt>
                <c:pt idx="25" formatCode="General">
                  <c:v>0.48307610032024501</c:v>
                </c:pt>
                <c:pt idx="26" formatCode="General">
                  <c:v>1.0227442641814299</c:v>
                </c:pt>
                <c:pt idx="27" formatCode="General">
                  <c:v>0.99147659546848199</c:v>
                </c:pt>
                <c:pt idx="28" formatCode="General">
                  <c:v>0.99722231590604005</c:v>
                </c:pt>
                <c:pt idx="29" formatCode="General">
                  <c:v>0.99878296540480405</c:v>
                </c:pt>
                <c:pt idx="30" formatCode="General">
                  <c:v>0.99872405643102202</c:v>
                </c:pt>
                <c:pt idx="31" formatCode="General">
                  <c:v>0.99874909043094195</c:v>
                </c:pt>
                <c:pt idx="32" formatCode="General">
                  <c:v>0.99878479396591702</c:v>
                </c:pt>
                <c:pt idx="33" formatCode="General">
                  <c:v>0.99889005973740197</c:v>
                </c:pt>
                <c:pt idx="34" formatCode="General">
                  <c:v>0.99696805780378495</c:v>
                </c:pt>
                <c:pt idx="35" formatCode="General">
                  <c:v>0.99226413154061499</c:v>
                </c:pt>
                <c:pt idx="36" formatCode="General">
                  <c:v>1.0220424827599299</c:v>
                </c:pt>
                <c:pt idx="37" formatCode="General">
                  <c:v>0.48190814079018202</c:v>
                </c:pt>
                <c:pt idx="38" formatCode="General">
                  <c:v>-1.9129400794455902E-2</c:v>
                </c:pt>
                <c:pt idx="39" formatCode="General">
                  <c:v>-2.2181601351815802E-3</c:v>
                </c:pt>
                <c:pt idx="40" formatCode="General">
                  <c:v>3.7399603744529401E-3</c:v>
                </c:pt>
                <c:pt idx="41">
                  <c:v>-1.04731375939928E-4</c:v>
                </c:pt>
                <c:pt idx="42">
                  <c:v>7.2090641896005407E-5</c:v>
                </c:pt>
                <c:pt idx="43">
                  <c:v>3.5284315598099698E-4</c:v>
                </c:pt>
                <c:pt idx="44">
                  <c:v>1.70434730203321E-4</c:v>
                </c:pt>
                <c:pt idx="45">
                  <c:v>4.4429023956817701E-5</c:v>
                </c:pt>
                <c:pt idx="46">
                  <c:v>1.87229779184824E-4</c:v>
                </c:pt>
                <c:pt idx="47">
                  <c:v>-6.5479195986477197E-5</c:v>
                </c:pt>
                <c:pt idx="48">
                  <c:v>-4.5612812624140799E-4</c:v>
                </c:pt>
                <c:pt idx="49" formatCode="General">
                  <c:v>2.2961041295296498E-3</c:v>
                </c:pt>
                <c:pt idx="50">
                  <c:v>-4.93398748288607E-4</c:v>
                </c:pt>
                <c:pt idx="51">
                  <c:v>-2.4984247692531799E-5</c:v>
                </c:pt>
                <c:pt idx="52">
                  <c:v>1.14570292707012E-4</c:v>
                </c:pt>
                <c:pt idx="53">
                  <c:v>-3.8644159888651802E-5</c:v>
                </c:pt>
                <c:pt idx="54">
                  <c:v>-4.7156432848253304E-6</c:v>
                </c:pt>
                <c:pt idx="55">
                  <c:v>3.2926278356649297E-5</c:v>
                </c:pt>
                <c:pt idx="56">
                  <c:v>-7.0611523829847399E-6</c:v>
                </c:pt>
                <c:pt idx="57">
                  <c:v>-1.4874904007485801E-5</c:v>
                </c:pt>
                <c:pt idx="58">
                  <c:v>1.3184589348609699E-4</c:v>
                </c:pt>
                <c:pt idx="59">
                  <c:v>-4.7237017303441098E-5</c:v>
                </c:pt>
                <c:pt idx="60">
                  <c:v>-3.3991739444862602E-4</c:v>
                </c:pt>
                <c:pt idx="61">
                  <c:v>-5.0659825236035496E-6</c:v>
                </c:pt>
                <c:pt idx="62" formatCode="General">
                  <c:v>2.3994352332592601E-3</c:v>
                </c:pt>
              </c:numCache>
            </c:numRef>
          </c:yVal>
          <c:smooth val="0"/>
        </c:ser>
        <c:ser>
          <c:idx val="4"/>
          <c:order val="4"/>
          <c:tx>
            <c:v>CIE Pixel 2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Si_400um_200V_5x5all_50um10um_m!$M$9:$M$77</c:f>
              <c:numCache>
                <c:formatCode>General</c:formatCode>
                <c:ptCount val="69"/>
                <c:pt idx="0">
                  <c:v>-60</c:v>
                </c:pt>
                <c:pt idx="1">
                  <c:v>-55</c:v>
                </c:pt>
                <c:pt idx="2">
                  <c:v>-50</c:v>
                </c:pt>
                <c:pt idx="3">
                  <c:v>-45.000000000000099</c:v>
                </c:pt>
                <c:pt idx="4">
                  <c:v>-40</c:v>
                </c:pt>
                <c:pt idx="5">
                  <c:v>-35.000000000000099</c:v>
                </c:pt>
                <c:pt idx="6">
                  <c:v>-30.000000000000099</c:v>
                </c:pt>
                <c:pt idx="7">
                  <c:v>-25</c:v>
                </c:pt>
                <c:pt idx="8">
                  <c:v>-20</c:v>
                </c:pt>
                <c:pt idx="9">
                  <c:v>-15.000000000000099</c:v>
                </c:pt>
                <c:pt idx="10">
                  <c:v>-10.000000000000099</c:v>
                </c:pt>
                <c:pt idx="11">
                  <c:v>-5.0000000000000995</c:v>
                </c:pt>
                <c:pt idx="12">
                  <c:v>-9.9475983006414026E-14</c:v>
                </c:pt>
                <c:pt idx="13">
                  <c:v>5</c:v>
                </c:pt>
                <c:pt idx="14">
                  <c:v>10</c:v>
                </c:pt>
                <c:pt idx="15">
                  <c:v>15</c:v>
                </c:pt>
                <c:pt idx="16">
                  <c:v>20</c:v>
                </c:pt>
                <c:pt idx="17">
                  <c:v>24.999999999999901</c:v>
                </c:pt>
                <c:pt idx="18">
                  <c:v>29.999999999999901</c:v>
                </c:pt>
                <c:pt idx="19">
                  <c:v>34.999999999999901</c:v>
                </c:pt>
                <c:pt idx="20">
                  <c:v>39.999999999999901</c:v>
                </c:pt>
                <c:pt idx="21">
                  <c:v>44.999999999999005</c:v>
                </c:pt>
                <c:pt idx="22">
                  <c:v>49.999999999999005</c:v>
                </c:pt>
                <c:pt idx="23">
                  <c:v>54.999999999999005</c:v>
                </c:pt>
                <c:pt idx="24">
                  <c:v>59.999999999999005</c:v>
                </c:pt>
                <c:pt idx="25">
                  <c:v>65</c:v>
                </c:pt>
                <c:pt idx="26">
                  <c:v>70</c:v>
                </c:pt>
                <c:pt idx="27">
                  <c:v>75</c:v>
                </c:pt>
                <c:pt idx="28">
                  <c:v>80</c:v>
                </c:pt>
                <c:pt idx="29">
                  <c:v>85</c:v>
                </c:pt>
                <c:pt idx="30">
                  <c:v>90</c:v>
                </c:pt>
                <c:pt idx="31">
                  <c:v>95</c:v>
                </c:pt>
                <c:pt idx="32">
                  <c:v>100</c:v>
                </c:pt>
                <c:pt idx="33">
                  <c:v>105</c:v>
                </c:pt>
                <c:pt idx="34">
                  <c:v>109.99999999999901</c:v>
                </c:pt>
                <c:pt idx="35">
                  <c:v>115</c:v>
                </c:pt>
                <c:pt idx="36">
                  <c:v>119.99999999999901</c:v>
                </c:pt>
                <c:pt idx="37">
                  <c:v>125</c:v>
                </c:pt>
                <c:pt idx="38">
                  <c:v>129.99999999999901</c:v>
                </c:pt>
                <c:pt idx="39">
                  <c:v>135</c:v>
                </c:pt>
                <c:pt idx="40">
                  <c:v>139.99999999999901</c:v>
                </c:pt>
                <c:pt idx="41">
                  <c:v>145</c:v>
                </c:pt>
                <c:pt idx="42">
                  <c:v>149.99999999999901</c:v>
                </c:pt>
                <c:pt idx="43">
                  <c:v>155</c:v>
                </c:pt>
                <c:pt idx="44">
                  <c:v>159.99999999999901</c:v>
                </c:pt>
                <c:pt idx="45">
                  <c:v>165</c:v>
                </c:pt>
                <c:pt idx="46">
                  <c:v>169.99999999999901</c:v>
                </c:pt>
                <c:pt idx="47">
                  <c:v>175</c:v>
                </c:pt>
                <c:pt idx="48">
                  <c:v>179.99999999999901</c:v>
                </c:pt>
                <c:pt idx="49">
                  <c:v>185</c:v>
                </c:pt>
                <c:pt idx="50">
                  <c:v>190</c:v>
                </c:pt>
                <c:pt idx="51">
                  <c:v>194.99999999999901</c:v>
                </c:pt>
                <c:pt idx="52">
                  <c:v>200</c:v>
                </c:pt>
                <c:pt idx="53">
                  <c:v>205</c:v>
                </c:pt>
                <c:pt idx="54">
                  <c:v>210</c:v>
                </c:pt>
                <c:pt idx="55">
                  <c:v>214.99999999999898</c:v>
                </c:pt>
                <c:pt idx="56">
                  <c:v>220</c:v>
                </c:pt>
                <c:pt idx="57">
                  <c:v>225</c:v>
                </c:pt>
                <c:pt idx="58">
                  <c:v>230</c:v>
                </c:pt>
                <c:pt idx="59">
                  <c:v>234.99999999999898</c:v>
                </c:pt>
                <c:pt idx="60">
                  <c:v>240</c:v>
                </c:pt>
                <c:pt idx="61">
                  <c:v>245</c:v>
                </c:pt>
                <c:pt idx="62">
                  <c:v>250</c:v>
                </c:pt>
                <c:pt idx="63">
                  <c:v>-60</c:v>
                </c:pt>
                <c:pt idx="64">
                  <c:v>-55</c:v>
                </c:pt>
                <c:pt idx="65">
                  <c:v>-50</c:v>
                </c:pt>
                <c:pt idx="66">
                  <c:v>-45.000000000000099</c:v>
                </c:pt>
                <c:pt idx="67">
                  <c:v>-40</c:v>
                </c:pt>
                <c:pt idx="68">
                  <c:v>-35.000000000000099</c:v>
                </c:pt>
              </c:numCache>
            </c:numRef>
          </c:xVal>
          <c:yVal>
            <c:numRef>
              <c:f>Si_400um_200V_5x5all_50um10um_m!$D$9900:$D$9962</c:f>
              <c:numCache>
                <c:formatCode>0.00E+00</c:formatCode>
                <c:ptCount val="63"/>
                <c:pt idx="0" formatCode="General">
                  <c:v>2.4002837552243301E-3</c:v>
                </c:pt>
                <c:pt idx="1">
                  <c:v>-2.2256185687362999E-5</c:v>
                </c:pt>
                <c:pt idx="2">
                  <c:v>-3.4712641041130998E-4</c:v>
                </c:pt>
                <c:pt idx="3">
                  <c:v>6.5189103064574396E-6</c:v>
                </c:pt>
                <c:pt idx="4">
                  <c:v>9.8853754761257207E-5</c:v>
                </c:pt>
                <c:pt idx="5">
                  <c:v>-3.7908735252492201E-5</c:v>
                </c:pt>
                <c:pt idx="6">
                  <c:v>-4.9625039468086099E-6</c:v>
                </c:pt>
                <c:pt idx="7">
                  <c:v>3.1488288297890397E-5</c:v>
                </c:pt>
                <c:pt idx="8">
                  <c:v>-5.6891238046849403E-6</c:v>
                </c:pt>
                <c:pt idx="9">
                  <c:v>-4.2700693936980401E-6</c:v>
                </c:pt>
                <c:pt idx="10">
                  <c:v>1.7763568661483301E-4</c:v>
                </c:pt>
                <c:pt idx="11">
                  <c:v>-8.0576147711001995E-5</c:v>
                </c:pt>
                <c:pt idx="12">
                  <c:v>-4.9478613206917004E-4</c:v>
                </c:pt>
                <c:pt idx="13" formatCode="General">
                  <c:v>2.2542824865805699E-3</c:v>
                </c:pt>
                <c:pt idx="14">
                  <c:v>-5.0113996605601898E-4</c:v>
                </c:pt>
                <c:pt idx="15">
                  <c:v>1.03051940856524E-5</c:v>
                </c:pt>
                <c:pt idx="16">
                  <c:v>1.67373379694649E-4</c:v>
                </c:pt>
                <c:pt idx="17">
                  <c:v>2.7698641816335801E-5</c:v>
                </c:pt>
                <c:pt idx="18">
                  <c:v>1.63683353187556E-4</c:v>
                </c:pt>
                <c:pt idx="19">
                  <c:v>3.0237129215841802E-4</c:v>
                </c:pt>
                <c:pt idx="20">
                  <c:v>6.2700310582280898E-6</c:v>
                </c:pt>
                <c:pt idx="21">
                  <c:v>6.1033043826130796E-4</c:v>
                </c:pt>
                <c:pt idx="22" formatCode="General">
                  <c:v>5.4405222954151096E-3</c:v>
                </c:pt>
                <c:pt idx="23" formatCode="General">
                  <c:v>-4.3685986007874402E-3</c:v>
                </c:pt>
                <c:pt idx="24" formatCode="General">
                  <c:v>-1.9297815194708801E-2</c:v>
                </c:pt>
                <c:pt idx="25" formatCode="General">
                  <c:v>0.48307610032024501</c:v>
                </c:pt>
                <c:pt idx="26" formatCode="General">
                  <c:v>1.0227442641814299</c:v>
                </c:pt>
                <c:pt idx="27" formatCode="General">
                  <c:v>0.99147659546848199</c:v>
                </c:pt>
                <c:pt idx="28" formatCode="General">
                  <c:v>0.99722231590604005</c:v>
                </c:pt>
                <c:pt idx="29" formatCode="General">
                  <c:v>0.99878296540480405</c:v>
                </c:pt>
                <c:pt idx="30" formatCode="General">
                  <c:v>0.99872405643102202</c:v>
                </c:pt>
                <c:pt idx="31" formatCode="General">
                  <c:v>0.99874909043094195</c:v>
                </c:pt>
                <c:pt idx="32" formatCode="General">
                  <c:v>0.99878479396591702</c:v>
                </c:pt>
                <c:pt idx="33" formatCode="General">
                  <c:v>0.99889005973740197</c:v>
                </c:pt>
                <c:pt idx="34" formatCode="General">
                  <c:v>0.99696805780378495</c:v>
                </c:pt>
                <c:pt idx="35" formatCode="General">
                  <c:v>0.99226413154061499</c:v>
                </c:pt>
                <c:pt idx="36" formatCode="General">
                  <c:v>1.0220424827599299</c:v>
                </c:pt>
                <c:pt idx="37" formatCode="General">
                  <c:v>0.48190814079018202</c:v>
                </c:pt>
                <c:pt idx="38" formatCode="General">
                  <c:v>-1.9129400794455902E-2</c:v>
                </c:pt>
                <c:pt idx="39" formatCode="General">
                  <c:v>-2.2181601351815802E-3</c:v>
                </c:pt>
                <c:pt idx="40" formatCode="General">
                  <c:v>3.7399603744529401E-3</c:v>
                </c:pt>
                <c:pt idx="41">
                  <c:v>-1.04731375939928E-4</c:v>
                </c:pt>
                <c:pt idx="42">
                  <c:v>7.2090641896005407E-5</c:v>
                </c:pt>
                <c:pt idx="43">
                  <c:v>3.5284315598099698E-4</c:v>
                </c:pt>
                <c:pt idx="44">
                  <c:v>1.70434730203321E-4</c:v>
                </c:pt>
                <c:pt idx="45">
                  <c:v>4.4429023956817701E-5</c:v>
                </c:pt>
                <c:pt idx="46">
                  <c:v>1.87229779184824E-4</c:v>
                </c:pt>
                <c:pt idx="47">
                  <c:v>-6.5479195986477197E-5</c:v>
                </c:pt>
                <c:pt idx="48">
                  <c:v>-4.5612812624140799E-4</c:v>
                </c:pt>
                <c:pt idx="49" formatCode="General">
                  <c:v>2.2961041295296498E-3</c:v>
                </c:pt>
                <c:pt idx="50">
                  <c:v>-4.93398748288607E-4</c:v>
                </c:pt>
                <c:pt idx="51">
                  <c:v>-2.4984247692531799E-5</c:v>
                </c:pt>
                <c:pt idx="52">
                  <c:v>1.14570292707012E-4</c:v>
                </c:pt>
                <c:pt idx="53">
                  <c:v>-3.8644159888651802E-5</c:v>
                </c:pt>
                <c:pt idx="54">
                  <c:v>-4.7156432848253304E-6</c:v>
                </c:pt>
                <c:pt idx="55">
                  <c:v>3.2926278356649297E-5</c:v>
                </c:pt>
                <c:pt idx="56">
                  <c:v>-7.0611523829847399E-6</c:v>
                </c:pt>
                <c:pt idx="57">
                  <c:v>-1.4874904007485801E-5</c:v>
                </c:pt>
                <c:pt idx="58">
                  <c:v>1.3184589348609699E-4</c:v>
                </c:pt>
                <c:pt idx="59">
                  <c:v>-4.7237017303441098E-5</c:v>
                </c:pt>
                <c:pt idx="60">
                  <c:v>-3.3991739444862602E-4</c:v>
                </c:pt>
                <c:pt idx="61">
                  <c:v>-5.0659825236035496E-6</c:v>
                </c:pt>
                <c:pt idx="62" formatCode="General">
                  <c:v>2.3994352332592601E-3</c:v>
                </c:pt>
              </c:numCache>
            </c:numRef>
          </c:yVal>
          <c:smooth val="0"/>
        </c:ser>
        <c:ser>
          <c:idx val="5"/>
          <c:order val="5"/>
          <c:tx>
            <c:v>CIE Pixel 4</c:v>
          </c:tx>
          <c:marker>
            <c:symbol val="none"/>
          </c:marker>
          <c:xVal>
            <c:numRef>
              <c:f>Si_400um_200V_5x5all_50um10um_m!$N$9:$N$77</c:f>
              <c:numCache>
                <c:formatCode>General</c:formatCode>
                <c:ptCount val="69"/>
                <c:pt idx="0">
                  <c:v>60</c:v>
                </c:pt>
                <c:pt idx="1">
                  <c:v>65</c:v>
                </c:pt>
                <c:pt idx="2">
                  <c:v>70</c:v>
                </c:pt>
                <c:pt idx="3">
                  <c:v>74.999999999999901</c:v>
                </c:pt>
                <c:pt idx="4">
                  <c:v>80</c:v>
                </c:pt>
                <c:pt idx="5">
                  <c:v>84.999999999999901</c:v>
                </c:pt>
                <c:pt idx="6">
                  <c:v>89.999999999999901</c:v>
                </c:pt>
                <c:pt idx="7">
                  <c:v>95</c:v>
                </c:pt>
                <c:pt idx="8">
                  <c:v>100</c:v>
                </c:pt>
                <c:pt idx="9">
                  <c:v>104.9999999999999</c:v>
                </c:pt>
                <c:pt idx="10">
                  <c:v>109.9999999999999</c:v>
                </c:pt>
                <c:pt idx="11">
                  <c:v>114.9999999999999</c:v>
                </c:pt>
                <c:pt idx="12">
                  <c:v>119.9999999999999</c:v>
                </c:pt>
                <c:pt idx="13">
                  <c:v>125</c:v>
                </c:pt>
                <c:pt idx="14">
                  <c:v>130</c:v>
                </c:pt>
                <c:pt idx="15">
                  <c:v>135</c:v>
                </c:pt>
                <c:pt idx="16">
                  <c:v>140</c:v>
                </c:pt>
                <c:pt idx="17">
                  <c:v>144.99999999999989</c:v>
                </c:pt>
                <c:pt idx="18">
                  <c:v>149.99999999999989</c:v>
                </c:pt>
                <c:pt idx="19">
                  <c:v>154.99999999999989</c:v>
                </c:pt>
                <c:pt idx="20">
                  <c:v>159.99999999999989</c:v>
                </c:pt>
                <c:pt idx="21">
                  <c:v>164.99999999999901</c:v>
                </c:pt>
                <c:pt idx="22">
                  <c:v>169.99999999999901</c:v>
                </c:pt>
                <c:pt idx="23">
                  <c:v>174.99999999999901</c:v>
                </c:pt>
                <c:pt idx="24">
                  <c:v>179.99999999999901</c:v>
                </c:pt>
                <c:pt idx="25">
                  <c:v>185</c:v>
                </c:pt>
                <c:pt idx="26">
                  <c:v>190</c:v>
                </c:pt>
                <c:pt idx="27">
                  <c:v>195</c:v>
                </c:pt>
                <c:pt idx="28">
                  <c:v>200</c:v>
                </c:pt>
                <c:pt idx="29">
                  <c:v>205</c:v>
                </c:pt>
                <c:pt idx="30">
                  <c:v>210</c:v>
                </c:pt>
                <c:pt idx="31">
                  <c:v>215</c:v>
                </c:pt>
                <c:pt idx="32">
                  <c:v>220</c:v>
                </c:pt>
                <c:pt idx="33">
                  <c:v>225</c:v>
                </c:pt>
                <c:pt idx="34">
                  <c:v>229.99999999999901</c:v>
                </c:pt>
                <c:pt idx="35">
                  <c:v>235</c:v>
                </c:pt>
                <c:pt idx="36">
                  <c:v>239.99999999999901</c:v>
                </c:pt>
                <c:pt idx="37">
                  <c:v>245</c:v>
                </c:pt>
                <c:pt idx="38">
                  <c:v>249.99999999999901</c:v>
                </c:pt>
                <c:pt idx="39">
                  <c:v>255</c:v>
                </c:pt>
                <c:pt idx="40">
                  <c:v>259.99999999999898</c:v>
                </c:pt>
                <c:pt idx="41">
                  <c:v>265</c:v>
                </c:pt>
                <c:pt idx="42">
                  <c:v>269.99999999999898</c:v>
                </c:pt>
                <c:pt idx="43">
                  <c:v>275</c:v>
                </c:pt>
                <c:pt idx="44">
                  <c:v>279.99999999999898</c:v>
                </c:pt>
                <c:pt idx="45">
                  <c:v>285</c:v>
                </c:pt>
                <c:pt idx="46">
                  <c:v>289.99999999999898</c:v>
                </c:pt>
                <c:pt idx="47">
                  <c:v>295</c:v>
                </c:pt>
                <c:pt idx="48">
                  <c:v>299.99999999999898</c:v>
                </c:pt>
                <c:pt idx="49">
                  <c:v>305</c:v>
                </c:pt>
                <c:pt idx="50">
                  <c:v>310</c:v>
                </c:pt>
                <c:pt idx="51">
                  <c:v>314.99999999999898</c:v>
                </c:pt>
                <c:pt idx="52">
                  <c:v>320</c:v>
                </c:pt>
                <c:pt idx="53">
                  <c:v>325</c:v>
                </c:pt>
                <c:pt idx="54">
                  <c:v>330</c:v>
                </c:pt>
                <c:pt idx="55">
                  <c:v>334.99999999999898</c:v>
                </c:pt>
                <c:pt idx="56">
                  <c:v>340</c:v>
                </c:pt>
                <c:pt idx="57">
                  <c:v>345</c:v>
                </c:pt>
                <c:pt idx="58">
                  <c:v>350</c:v>
                </c:pt>
                <c:pt idx="59">
                  <c:v>354.99999999999898</c:v>
                </c:pt>
                <c:pt idx="60">
                  <c:v>360</c:v>
                </c:pt>
                <c:pt idx="61">
                  <c:v>365</c:v>
                </c:pt>
                <c:pt idx="62">
                  <c:v>370</c:v>
                </c:pt>
                <c:pt idx="63">
                  <c:v>60</c:v>
                </c:pt>
                <c:pt idx="64">
                  <c:v>65</c:v>
                </c:pt>
                <c:pt idx="65">
                  <c:v>70</c:v>
                </c:pt>
                <c:pt idx="66">
                  <c:v>74.999999999999901</c:v>
                </c:pt>
                <c:pt idx="67">
                  <c:v>80</c:v>
                </c:pt>
                <c:pt idx="68">
                  <c:v>84.999999999999901</c:v>
                </c:pt>
              </c:numCache>
            </c:numRef>
          </c:xVal>
          <c:yVal>
            <c:numRef>
              <c:f>Si_400um_200V_5x5all_50um10um_m!$D$9900:$D$9962</c:f>
              <c:numCache>
                <c:formatCode>0.00E+00</c:formatCode>
                <c:ptCount val="63"/>
                <c:pt idx="0" formatCode="General">
                  <c:v>2.4002837552243301E-3</c:v>
                </c:pt>
                <c:pt idx="1">
                  <c:v>-2.2256185687362999E-5</c:v>
                </c:pt>
                <c:pt idx="2">
                  <c:v>-3.4712641041130998E-4</c:v>
                </c:pt>
                <c:pt idx="3">
                  <c:v>6.5189103064574396E-6</c:v>
                </c:pt>
                <c:pt idx="4">
                  <c:v>9.8853754761257207E-5</c:v>
                </c:pt>
                <c:pt idx="5">
                  <c:v>-3.7908735252492201E-5</c:v>
                </c:pt>
                <c:pt idx="6">
                  <c:v>-4.9625039468086099E-6</c:v>
                </c:pt>
                <c:pt idx="7">
                  <c:v>3.1488288297890397E-5</c:v>
                </c:pt>
                <c:pt idx="8">
                  <c:v>-5.6891238046849403E-6</c:v>
                </c:pt>
                <c:pt idx="9">
                  <c:v>-4.2700693936980401E-6</c:v>
                </c:pt>
                <c:pt idx="10">
                  <c:v>1.7763568661483301E-4</c:v>
                </c:pt>
                <c:pt idx="11">
                  <c:v>-8.0576147711001995E-5</c:v>
                </c:pt>
                <c:pt idx="12">
                  <c:v>-4.9478613206917004E-4</c:v>
                </c:pt>
                <c:pt idx="13" formatCode="General">
                  <c:v>2.2542824865805699E-3</c:v>
                </c:pt>
                <c:pt idx="14">
                  <c:v>-5.0113996605601898E-4</c:v>
                </c:pt>
                <c:pt idx="15">
                  <c:v>1.03051940856524E-5</c:v>
                </c:pt>
                <c:pt idx="16">
                  <c:v>1.67373379694649E-4</c:v>
                </c:pt>
                <c:pt idx="17">
                  <c:v>2.7698641816335801E-5</c:v>
                </c:pt>
                <c:pt idx="18">
                  <c:v>1.63683353187556E-4</c:v>
                </c:pt>
                <c:pt idx="19">
                  <c:v>3.0237129215841802E-4</c:v>
                </c:pt>
                <c:pt idx="20">
                  <c:v>6.2700310582280898E-6</c:v>
                </c:pt>
                <c:pt idx="21">
                  <c:v>6.1033043826130796E-4</c:v>
                </c:pt>
                <c:pt idx="22" formatCode="General">
                  <c:v>5.4405222954151096E-3</c:v>
                </c:pt>
                <c:pt idx="23" formatCode="General">
                  <c:v>-4.3685986007874402E-3</c:v>
                </c:pt>
                <c:pt idx="24" formatCode="General">
                  <c:v>-1.9297815194708801E-2</c:v>
                </c:pt>
                <c:pt idx="25" formatCode="General">
                  <c:v>0.48307610032024501</c:v>
                </c:pt>
                <c:pt idx="26" formatCode="General">
                  <c:v>1.0227442641814299</c:v>
                </c:pt>
                <c:pt idx="27" formatCode="General">
                  <c:v>0.99147659546848199</c:v>
                </c:pt>
                <c:pt idx="28" formatCode="General">
                  <c:v>0.99722231590604005</c:v>
                </c:pt>
                <c:pt idx="29" formatCode="General">
                  <c:v>0.99878296540480405</c:v>
                </c:pt>
                <c:pt idx="30" formatCode="General">
                  <c:v>0.99872405643102202</c:v>
                </c:pt>
                <c:pt idx="31" formatCode="General">
                  <c:v>0.99874909043094195</c:v>
                </c:pt>
                <c:pt idx="32" formatCode="General">
                  <c:v>0.99878479396591702</c:v>
                </c:pt>
                <c:pt idx="33" formatCode="General">
                  <c:v>0.99889005973740197</c:v>
                </c:pt>
                <c:pt idx="34" formatCode="General">
                  <c:v>0.99696805780378495</c:v>
                </c:pt>
                <c:pt idx="35" formatCode="General">
                  <c:v>0.99226413154061499</c:v>
                </c:pt>
                <c:pt idx="36" formatCode="General">
                  <c:v>1.0220424827599299</c:v>
                </c:pt>
                <c:pt idx="37" formatCode="General">
                  <c:v>0.48190814079018202</c:v>
                </c:pt>
                <c:pt idx="38" formatCode="General">
                  <c:v>-1.9129400794455902E-2</c:v>
                </c:pt>
                <c:pt idx="39" formatCode="General">
                  <c:v>-2.2181601351815802E-3</c:v>
                </c:pt>
                <c:pt idx="40" formatCode="General">
                  <c:v>3.7399603744529401E-3</c:v>
                </c:pt>
                <c:pt idx="41">
                  <c:v>-1.04731375939928E-4</c:v>
                </c:pt>
                <c:pt idx="42">
                  <c:v>7.2090641896005407E-5</c:v>
                </c:pt>
                <c:pt idx="43">
                  <c:v>3.5284315598099698E-4</c:v>
                </c:pt>
                <c:pt idx="44">
                  <c:v>1.70434730203321E-4</c:v>
                </c:pt>
                <c:pt idx="45">
                  <c:v>4.4429023956817701E-5</c:v>
                </c:pt>
                <c:pt idx="46">
                  <c:v>1.87229779184824E-4</c:v>
                </c:pt>
                <c:pt idx="47">
                  <c:v>-6.5479195986477197E-5</c:v>
                </c:pt>
                <c:pt idx="48">
                  <c:v>-4.5612812624140799E-4</c:v>
                </c:pt>
                <c:pt idx="49" formatCode="General">
                  <c:v>2.2961041295296498E-3</c:v>
                </c:pt>
                <c:pt idx="50">
                  <c:v>-4.93398748288607E-4</c:v>
                </c:pt>
                <c:pt idx="51">
                  <c:v>-2.4984247692531799E-5</c:v>
                </c:pt>
                <c:pt idx="52">
                  <c:v>1.14570292707012E-4</c:v>
                </c:pt>
                <c:pt idx="53">
                  <c:v>-3.8644159888651802E-5</c:v>
                </c:pt>
                <c:pt idx="54">
                  <c:v>-4.7156432848253304E-6</c:v>
                </c:pt>
                <c:pt idx="55">
                  <c:v>3.2926278356649297E-5</c:v>
                </c:pt>
                <c:pt idx="56">
                  <c:v>-7.0611523829847399E-6</c:v>
                </c:pt>
                <c:pt idx="57">
                  <c:v>-1.4874904007485801E-5</c:v>
                </c:pt>
                <c:pt idx="58">
                  <c:v>1.3184589348609699E-4</c:v>
                </c:pt>
                <c:pt idx="59">
                  <c:v>-4.7237017303441098E-5</c:v>
                </c:pt>
                <c:pt idx="60">
                  <c:v>-3.3991739444862602E-4</c:v>
                </c:pt>
                <c:pt idx="61">
                  <c:v>-5.0659825236035496E-6</c:v>
                </c:pt>
                <c:pt idx="62" formatCode="General">
                  <c:v>2.3994352332592601E-3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649216"/>
        <c:axId val="102663680"/>
      </c:scatterChart>
      <c:valAx>
        <c:axId val="102649216"/>
        <c:scaling>
          <c:orientation val="minMax"/>
          <c:max val="250"/>
          <c:min val="50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Position (um)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663680"/>
        <c:crosses val="autoZero"/>
        <c:crossBetween val="midCat"/>
      </c:valAx>
      <c:valAx>
        <c:axId val="102663680"/>
        <c:scaling>
          <c:orientation val="minMax"/>
          <c:max val="1.05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CIE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64921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452414612482481E-2"/>
          <c:y val="7.7275513918424424E-2"/>
          <c:w val="0.88721679104584183"/>
          <c:h val="0.90912964346609959"/>
        </c:manualLayout>
      </c:layout>
      <c:scatterChart>
        <c:scatterStyle val="lineMarker"/>
        <c:varyColors val="0"/>
        <c:ser>
          <c:idx val="0"/>
          <c:order val="0"/>
          <c:tx>
            <c:v>Pixels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Sheet1!$A$1:$A$310</c:f>
              <c:numCache>
                <c:formatCode>General</c:formatCode>
                <c:ptCount val="3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</c:numCache>
            </c:numRef>
          </c:xVal>
          <c:yVal>
            <c:numRef>
              <c:f>Sheet1!$B$1:$B$310</c:f>
              <c:numCache>
                <c:formatCode>General</c:formatCode>
                <c:ptCount val="3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v>Fine Mesh Over Pixel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Sheet1!$A:$A</c:f>
              <c:numCache>
                <c:formatCode>General</c:formatCode>
                <c:ptCount val="10485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</c:numCache>
            </c:numRef>
          </c:xVal>
          <c:yVal>
            <c:numRef>
              <c:f>Sheet1!$C:$C</c:f>
              <c:numCache>
                <c:formatCode>0.00E+00</c:formatCode>
                <c:ptCount val="1048576"/>
                <c:pt idx="0">
                  <c:v>2.585601E-4</c:v>
                </c:pt>
                <c:pt idx="1">
                  <c:v>2.3607009999999999E-4</c:v>
                </c:pt>
                <c:pt idx="2">
                  <c:v>2.1358010000000001E-4</c:v>
                </c:pt>
                <c:pt idx="3">
                  <c:v>1.910901E-4</c:v>
                </c:pt>
                <c:pt idx="4">
                  <c:v>1.6860010000000001E-4</c:v>
                </c:pt>
                <c:pt idx="5">
                  <c:v>1.457834E-4</c:v>
                </c:pt>
                <c:pt idx="6">
                  <c:v>1.132877E-4</c:v>
                </c:pt>
                <c:pt idx="7">
                  <c:v>8.0791940000000004E-5</c:v>
                </c:pt>
                <c:pt idx="8">
                  <c:v>4.8296189999999999E-5</c:v>
                </c:pt>
                <c:pt idx="9">
                  <c:v>1.5800449999999999E-5</c:v>
                </c:pt>
                <c:pt idx="10">
                  <c:v>-1.6695289999999999E-5</c:v>
                </c:pt>
                <c:pt idx="11">
                  <c:v>-1.3104150000000001E-5</c:v>
                </c:pt>
                <c:pt idx="12">
                  <c:v>-9.5130239999999992E-6</c:v>
                </c:pt>
                <c:pt idx="13">
                  <c:v>-5.921893E-6</c:v>
                </c:pt>
                <c:pt idx="14">
                  <c:v>-2.330762E-6</c:v>
                </c:pt>
                <c:pt idx="15">
                  <c:v>1.260369E-6</c:v>
                </c:pt>
                <c:pt idx="16">
                  <c:v>4.8515000000000001E-6</c:v>
                </c:pt>
                <c:pt idx="17">
                  <c:v>8.4426309999999992E-6</c:v>
                </c:pt>
                <c:pt idx="18">
                  <c:v>1.203376E-5</c:v>
                </c:pt>
                <c:pt idx="19">
                  <c:v>1.2911560000000001E-5</c:v>
                </c:pt>
                <c:pt idx="20">
                  <c:v>1.305873E-5</c:v>
                </c:pt>
                <c:pt idx="21">
                  <c:v>1.32059E-5</c:v>
                </c:pt>
                <c:pt idx="22">
                  <c:v>1.3353070000000001E-5</c:v>
                </c:pt>
                <c:pt idx="23">
                  <c:v>1.3500239999999999E-5</c:v>
                </c:pt>
                <c:pt idx="24">
                  <c:v>1.2917E-5</c:v>
                </c:pt>
                <c:pt idx="25">
                  <c:v>1.2215949999999999E-5</c:v>
                </c:pt>
                <c:pt idx="26">
                  <c:v>1.15149E-5</c:v>
                </c:pt>
                <c:pt idx="27">
                  <c:v>1.076072E-5</c:v>
                </c:pt>
                <c:pt idx="28">
                  <c:v>9.9073969999999995E-6</c:v>
                </c:pt>
                <c:pt idx="29">
                  <c:v>9.0540770000000007E-6</c:v>
                </c:pt>
                <c:pt idx="30">
                  <c:v>8.2007560000000008E-6</c:v>
                </c:pt>
                <c:pt idx="31">
                  <c:v>7.3474360000000003E-6</c:v>
                </c:pt>
                <c:pt idx="32">
                  <c:v>6.5237279999999998E-6</c:v>
                </c:pt>
                <c:pt idx="33">
                  <c:v>6.1248100000000001E-6</c:v>
                </c:pt>
                <c:pt idx="34">
                  <c:v>5.7258920000000003E-6</c:v>
                </c:pt>
                <c:pt idx="35">
                  <c:v>5.3269739999999997E-6</c:v>
                </c:pt>
                <c:pt idx="36">
                  <c:v>4.9278130000000002E-6</c:v>
                </c:pt>
                <c:pt idx="37">
                  <c:v>4.3048160000000003E-6</c:v>
                </c:pt>
                <c:pt idx="38">
                  <c:v>3.6818180000000001E-6</c:v>
                </c:pt>
                <c:pt idx="39">
                  <c:v>3.05882E-6</c:v>
                </c:pt>
                <c:pt idx="40">
                  <c:v>2.4358219999999998E-6</c:v>
                </c:pt>
                <c:pt idx="41">
                  <c:v>1.8128250000000001E-6</c:v>
                </c:pt>
                <c:pt idx="42">
                  <c:v>1.1898269999999999E-6</c:v>
                </c:pt>
                <c:pt idx="43">
                  <c:v>6.005732E-7</c:v>
                </c:pt>
                <c:pt idx="44">
                  <c:v>1.1972210000000001E-7</c:v>
                </c:pt>
                <c:pt idx="45">
                  <c:v>3.1955710000000002E-6</c:v>
                </c:pt>
                <c:pt idx="46">
                  <c:v>7.5458989999999998E-6</c:v>
                </c:pt>
                <c:pt idx="47">
                  <c:v>1.207717E-5</c:v>
                </c:pt>
                <c:pt idx="48">
                  <c:v>1.6608440000000001E-5</c:v>
                </c:pt>
                <c:pt idx="49">
                  <c:v>2.1139720000000002E-5</c:v>
                </c:pt>
                <c:pt idx="50">
                  <c:v>2.5670990000000001E-5</c:v>
                </c:pt>
                <c:pt idx="51">
                  <c:v>3.0202260000000001E-5</c:v>
                </c:pt>
                <c:pt idx="52">
                  <c:v>3.4733529999999997E-5</c:v>
                </c:pt>
                <c:pt idx="53">
                  <c:v>6.6308390000000003E-5</c:v>
                </c:pt>
                <c:pt idx="54">
                  <c:v>1.1167989999999999E-4</c:v>
                </c:pt>
                <c:pt idx="55">
                  <c:v>1.5705149999999999E-4</c:v>
                </c:pt>
                <c:pt idx="56">
                  <c:v>2.02423E-4</c:v>
                </c:pt>
                <c:pt idx="57">
                  <c:v>2.4779460000000001E-4</c:v>
                </c:pt>
                <c:pt idx="58">
                  <c:v>2.9316619999999999E-4</c:v>
                </c:pt>
                <c:pt idx="59">
                  <c:v>3.385377E-4</c:v>
                </c:pt>
                <c:pt idx="60">
                  <c:v>3.8390929999999998E-4</c:v>
                </c:pt>
                <c:pt idx="61">
                  <c:v>4.1270940000000001E-4</c:v>
                </c:pt>
                <c:pt idx="62">
                  <c:v>4.4150949999999998E-4</c:v>
                </c:pt>
                <c:pt idx="63">
                  <c:v>4.7030960000000001E-4</c:v>
                </c:pt>
                <c:pt idx="64">
                  <c:v>4.9910980000000002E-4</c:v>
                </c:pt>
                <c:pt idx="65">
                  <c:v>5.279099E-4</c:v>
                </c:pt>
                <c:pt idx="66">
                  <c:v>4.9056719999999998E-4</c:v>
                </c:pt>
                <c:pt idx="67">
                  <c:v>4.5304429999999999E-4</c:v>
                </c:pt>
                <c:pt idx="68">
                  <c:v>4.155214E-4</c:v>
                </c:pt>
                <c:pt idx="69">
                  <c:v>3.779985E-4</c:v>
                </c:pt>
                <c:pt idx="70">
                  <c:v>3.4047560000000001E-4</c:v>
                </c:pt>
                <c:pt idx="71">
                  <c:v>2.985919E-4</c:v>
                </c:pt>
                <c:pt idx="72">
                  <c:v>2.567081E-4</c:v>
                </c:pt>
                <c:pt idx="73">
                  <c:v>2.1482430000000001E-4</c:v>
                </c:pt>
                <c:pt idx="74">
                  <c:v>1.729406E-4</c:v>
                </c:pt>
                <c:pt idx="75">
                  <c:v>1.310568E-4</c:v>
                </c:pt>
                <c:pt idx="76">
                  <c:v>8.9173039999999998E-5</c:v>
                </c:pt>
                <c:pt idx="77">
                  <c:v>4.7289269999999999E-5</c:v>
                </c:pt>
                <c:pt idx="78">
                  <c:v>5.4055049999999997E-6</c:v>
                </c:pt>
                <c:pt idx="79">
                  <c:v>-1.236896E-5</c:v>
                </c:pt>
                <c:pt idx="80">
                  <c:v>-2.3651480000000001E-5</c:v>
                </c:pt>
                <c:pt idx="81">
                  <c:v>-3.4934000000000001E-5</c:v>
                </c:pt>
                <c:pt idx="82">
                  <c:v>-4.6216530000000003E-5</c:v>
                </c:pt>
                <c:pt idx="83">
                  <c:v>-5.7499050000000003E-5</c:v>
                </c:pt>
                <c:pt idx="84">
                  <c:v>-5.8284E-5</c:v>
                </c:pt>
                <c:pt idx="85">
                  <c:v>-5.7375630000000002E-5</c:v>
                </c:pt>
                <c:pt idx="86">
                  <c:v>-5.6467259999999998E-5</c:v>
                </c:pt>
                <c:pt idx="87">
                  <c:v>-3.3208550000000002E-5</c:v>
                </c:pt>
                <c:pt idx="88">
                  <c:v>3.1752860000000003E-5</c:v>
                </c:pt>
                <c:pt idx="89">
                  <c:v>9.6714270000000001E-5</c:v>
                </c:pt>
                <c:pt idx="90">
                  <c:v>1.6167570000000001E-4</c:v>
                </c:pt>
                <c:pt idx="91">
                  <c:v>2.266371E-4</c:v>
                </c:pt>
                <c:pt idx="92">
                  <c:v>2.8815889999999998E-4</c:v>
                </c:pt>
                <c:pt idx="93">
                  <c:v>3.0033840000000001E-4</c:v>
                </c:pt>
                <c:pt idx="94">
                  <c:v>3.1251789999999998E-4</c:v>
                </c:pt>
                <c:pt idx="95">
                  <c:v>3.2469729999999998E-4</c:v>
                </c:pt>
                <c:pt idx="96">
                  <c:v>3.3625389999999999E-4</c:v>
                </c:pt>
                <c:pt idx="97">
                  <c:v>-2.2648389999999999E-4</c:v>
                </c:pt>
                <c:pt idx="98">
                  <c:v>-7.8922170000000002E-4</c:v>
                </c:pt>
                <c:pt idx="99" formatCode="General">
                  <c:v>-1.3519999999999999E-3</c:v>
                </c:pt>
                <c:pt idx="100" formatCode="General">
                  <c:v>-1.915E-3</c:v>
                </c:pt>
                <c:pt idx="101" formatCode="General">
                  <c:v>-2.477E-3</c:v>
                </c:pt>
                <c:pt idx="102" formatCode="General">
                  <c:v>-3.0400000000000002E-3</c:v>
                </c:pt>
                <c:pt idx="103" formatCode="General">
                  <c:v>-3.5869999999999999E-3</c:v>
                </c:pt>
                <c:pt idx="104" formatCode="General">
                  <c:v>-4.0810000000000004E-3</c:v>
                </c:pt>
                <c:pt idx="105" formatCode="General">
                  <c:v>-2.1689999999999999E-3</c:v>
                </c:pt>
                <c:pt idx="106">
                  <c:v>-4.5015179999999998E-4</c:v>
                </c:pt>
                <c:pt idx="107" formatCode="General">
                  <c:v>1.2409999999999999E-3</c:v>
                </c:pt>
                <c:pt idx="108" formatCode="General">
                  <c:v>2.9320000000000001E-3</c:v>
                </c:pt>
                <c:pt idx="109" formatCode="General">
                  <c:v>4.6230000000000004E-3</c:v>
                </c:pt>
                <c:pt idx="110" formatCode="General">
                  <c:v>6.3140000000000002E-3</c:v>
                </c:pt>
                <c:pt idx="111" formatCode="General">
                  <c:v>8.005E-3</c:v>
                </c:pt>
                <c:pt idx="112" formatCode="General">
                  <c:v>9.6959999999999998E-3</c:v>
                </c:pt>
                <c:pt idx="113" formatCode="General">
                  <c:v>2.4035000000000001E-2</c:v>
                </c:pt>
                <c:pt idx="114" formatCode="General">
                  <c:v>4.4825999999999998E-2</c:v>
                </c:pt>
                <c:pt idx="115" formatCode="General">
                  <c:v>6.5616999999999995E-2</c:v>
                </c:pt>
                <c:pt idx="116" formatCode="General">
                  <c:v>8.6409E-2</c:v>
                </c:pt>
                <c:pt idx="117" formatCode="General">
                  <c:v>0.1072</c:v>
                </c:pt>
                <c:pt idx="118" formatCode="General">
                  <c:v>0.12799099999999999</c:v>
                </c:pt>
                <c:pt idx="119" formatCode="General">
                  <c:v>0.148783</c:v>
                </c:pt>
                <c:pt idx="120" formatCode="General">
                  <c:v>0.169574</c:v>
                </c:pt>
                <c:pt idx="121" formatCode="General">
                  <c:v>0.235621</c:v>
                </c:pt>
                <c:pt idx="122" formatCode="General">
                  <c:v>0.30166700000000002</c:v>
                </c:pt>
                <c:pt idx="123" formatCode="General">
                  <c:v>0.36771399999999999</c:v>
                </c:pt>
                <c:pt idx="124" formatCode="General">
                  <c:v>0.43376100000000001</c:v>
                </c:pt>
                <c:pt idx="125" formatCode="General">
                  <c:v>0.49980799999999997</c:v>
                </c:pt>
                <c:pt idx="126" formatCode="General">
                  <c:v>0.56347199999999997</c:v>
                </c:pt>
                <c:pt idx="127" formatCode="General">
                  <c:v>0.627108</c:v>
                </c:pt>
                <c:pt idx="128" formatCode="General">
                  <c:v>0.69074400000000002</c:v>
                </c:pt>
                <c:pt idx="129" formatCode="General">
                  <c:v>0.75438000000000005</c:v>
                </c:pt>
                <c:pt idx="130" formatCode="General">
                  <c:v>0.81801599999999997</c:v>
                </c:pt>
                <c:pt idx="131" formatCode="General">
                  <c:v>0.84143699999999999</c:v>
                </c:pt>
                <c:pt idx="132" formatCode="General">
                  <c:v>0.86485800000000002</c:v>
                </c:pt>
                <c:pt idx="133" formatCode="General">
                  <c:v>0.88827800000000001</c:v>
                </c:pt>
                <c:pt idx="134" formatCode="General">
                  <c:v>0.91169900000000004</c:v>
                </c:pt>
                <c:pt idx="135" formatCode="General">
                  <c:v>0.93511999999999995</c:v>
                </c:pt>
                <c:pt idx="136" formatCode="General">
                  <c:v>0.95854099999999998</c:v>
                </c:pt>
                <c:pt idx="137" formatCode="General">
                  <c:v>0.981962</c:v>
                </c:pt>
                <c:pt idx="138" formatCode="General">
                  <c:v>0.99610900000000002</c:v>
                </c:pt>
                <c:pt idx="139" formatCode="General">
                  <c:v>0.99783200000000005</c:v>
                </c:pt>
                <c:pt idx="140" formatCode="General">
                  <c:v>0.99955499999999997</c:v>
                </c:pt>
                <c:pt idx="141" formatCode="General">
                  <c:v>1.0012779999999999</c:v>
                </c:pt>
                <c:pt idx="142" formatCode="General">
                  <c:v>1.002602</c:v>
                </c:pt>
                <c:pt idx="143" formatCode="General">
                  <c:v>1.002175</c:v>
                </c:pt>
                <c:pt idx="144" formatCode="General">
                  <c:v>1.0017469999999999</c:v>
                </c:pt>
                <c:pt idx="145" formatCode="General">
                  <c:v>1.0013719999999999</c:v>
                </c:pt>
                <c:pt idx="146" formatCode="General">
                  <c:v>1.00102</c:v>
                </c:pt>
                <c:pt idx="147" formatCode="General">
                  <c:v>1.0008109999999999</c:v>
                </c:pt>
                <c:pt idx="148" formatCode="General">
                  <c:v>1.000685</c:v>
                </c:pt>
                <c:pt idx="149" formatCode="General">
                  <c:v>1.000589</c:v>
                </c:pt>
                <c:pt idx="150" formatCode="General">
                  <c:v>1.0004930000000001</c:v>
                </c:pt>
                <c:pt idx="151" formatCode="General">
                  <c:v>1.0004329999999999</c:v>
                </c:pt>
                <c:pt idx="152" formatCode="General">
                  <c:v>1.0004280000000001</c:v>
                </c:pt>
                <c:pt idx="153" formatCode="General">
                  <c:v>1.000432</c:v>
                </c:pt>
                <c:pt idx="154" formatCode="General">
                  <c:v>1.0004379999999999</c:v>
                </c:pt>
                <c:pt idx="155" formatCode="General">
                  <c:v>1.0004440000000001</c:v>
                </c:pt>
                <c:pt idx="156" formatCode="General">
                  <c:v>1.000437</c:v>
                </c:pt>
                <c:pt idx="157" formatCode="General">
                  <c:v>1.000424</c:v>
                </c:pt>
                <c:pt idx="158" formatCode="General">
                  <c:v>1.0004409999999999</c:v>
                </c:pt>
                <c:pt idx="159" formatCode="General">
                  <c:v>1.0004679999999999</c:v>
                </c:pt>
                <c:pt idx="160" formatCode="General">
                  <c:v>1.0004949999999999</c:v>
                </c:pt>
                <c:pt idx="161" formatCode="General">
                  <c:v>1.00065</c:v>
                </c:pt>
                <c:pt idx="162" formatCode="General">
                  <c:v>1.000815</c:v>
                </c:pt>
                <c:pt idx="163" formatCode="General">
                  <c:v>1.00098</c:v>
                </c:pt>
                <c:pt idx="164" formatCode="General">
                  <c:v>1.0012179999999999</c:v>
                </c:pt>
                <c:pt idx="165" formatCode="General">
                  <c:v>1.001708</c:v>
                </c:pt>
                <c:pt idx="166" formatCode="General">
                  <c:v>1.002237</c:v>
                </c:pt>
                <c:pt idx="167" formatCode="General">
                  <c:v>1.002766</c:v>
                </c:pt>
                <c:pt idx="168" formatCode="General">
                  <c:v>1.003295</c:v>
                </c:pt>
                <c:pt idx="169" formatCode="General">
                  <c:v>1.0031159999999999</c:v>
                </c:pt>
                <c:pt idx="170" formatCode="General">
                  <c:v>1.002543</c:v>
                </c:pt>
                <c:pt idx="171" formatCode="General">
                  <c:v>1.000685</c:v>
                </c:pt>
                <c:pt idx="172" formatCode="General">
                  <c:v>0.99727100000000002</c:v>
                </c:pt>
                <c:pt idx="173" formatCode="General">
                  <c:v>0.98102999999999996</c:v>
                </c:pt>
                <c:pt idx="174" formatCode="General">
                  <c:v>0.95715600000000001</c:v>
                </c:pt>
                <c:pt idx="175" formatCode="General">
                  <c:v>0.93328199999999994</c:v>
                </c:pt>
                <c:pt idx="176" formatCode="General">
                  <c:v>0.90940799999999999</c:v>
                </c:pt>
                <c:pt idx="177" formatCode="General">
                  <c:v>0.88553400000000004</c:v>
                </c:pt>
                <c:pt idx="178" formatCode="General">
                  <c:v>0.86165999999999998</c:v>
                </c:pt>
                <c:pt idx="179" formatCode="General">
                  <c:v>0.83778600000000003</c:v>
                </c:pt>
                <c:pt idx="180" formatCode="General">
                  <c:v>0.81391199999999997</c:v>
                </c:pt>
                <c:pt idx="181" formatCode="General">
                  <c:v>0.750475</c:v>
                </c:pt>
                <c:pt idx="182" formatCode="General">
                  <c:v>0.68703800000000004</c:v>
                </c:pt>
                <c:pt idx="183" formatCode="General">
                  <c:v>0.62360000000000004</c:v>
                </c:pt>
                <c:pt idx="184" formatCode="General">
                  <c:v>0.56016299999999997</c:v>
                </c:pt>
                <c:pt idx="185" formatCode="General">
                  <c:v>0.496726</c:v>
                </c:pt>
                <c:pt idx="186" formatCode="General">
                  <c:v>0.43036600000000003</c:v>
                </c:pt>
                <c:pt idx="187" formatCode="General">
                  <c:v>0.364006</c:v>
                </c:pt>
                <c:pt idx="188" formatCode="General">
                  <c:v>0.29764600000000002</c:v>
                </c:pt>
                <c:pt idx="189" formatCode="General">
                  <c:v>0.23128699999999999</c:v>
                </c:pt>
                <c:pt idx="190" formatCode="General">
                  <c:v>0.16492699999999999</c:v>
                </c:pt>
                <c:pt idx="191" formatCode="General">
                  <c:v>0.14568200000000001</c:v>
                </c:pt>
                <c:pt idx="192" formatCode="General">
                  <c:v>0.12643799999999999</c:v>
                </c:pt>
                <c:pt idx="193" formatCode="General">
                  <c:v>0.107193</c:v>
                </c:pt>
                <c:pt idx="194" formatCode="General">
                  <c:v>8.7947999999999998E-2</c:v>
                </c:pt>
                <c:pt idx="195" formatCode="General">
                  <c:v>6.8704000000000001E-2</c:v>
                </c:pt>
                <c:pt idx="196" formatCode="General">
                  <c:v>4.9459000000000003E-2</c:v>
                </c:pt>
                <c:pt idx="197" formatCode="General">
                  <c:v>3.0214999999999999E-2</c:v>
                </c:pt>
                <c:pt idx="198" formatCode="General">
                  <c:v>1.0970000000000001E-2</c:v>
                </c:pt>
                <c:pt idx="199" formatCode="General">
                  <c:v>5.4229999999999999E-3</c:v>
                </c:pt>
                <c:pt idx="200" formatCode="General">
                  <c:v>3.5639999999999999E-3</c:v>
                </c:pt>
                <c:pt idx="201" formatCode="General">
                  <c:v>1.7049999999999999E-3</c:v>
                </c:pt>
                <c:pt idx="202">
                  <c:v>-1.540899E-4</c:v>
                </c:pt>
                <c:pt idx="203" formatCode="General">
                  <c:v>-2.013E-3</c:v>
                </c:pt>
                <c:pt idx="204" formatCode="General">
                  <c:v>-2.539E-3</c:v>
                </c:pt>
                <c:pt idx="205" formatCode="General">
                  <c:v>-2.849E-3</c:v>
                </c:pt>
                <c:pt idx="206" formatCode="General">
                  <c:v>-3.1589999999999999E-3</c:v>
                </c:pt>
                <c:pt idx="207" formatCode="General">
                  <c:v>-3.1939999999999998E-3</c:v>
                </c:pt>
                <c:pt idx="208" formatCode="General">
                  <c:v>-2.7130000000000001E-3</c:v>
                </c:pt>
                <c:pt idx="209" formatCode="General">
                  <c:v>-2.232E-3</c:v>
                </c:pt>
                <c:pt idx="210" formatCode="General">
                  <c:v>-1.751E-3</c:v>
                </c:pt>
                <c:pt idx="211" formatCode="General">
                  <c:v>-1.2700000000000001E-3</c:v>
                </c:pt>
                <c:pt idx="212">
                  <c:v>-8.0083179999999995E-4</c:v>
                </c:pt>
                <c:pt idx="213">
                  <c:v>-4.9739719999999997E-4</c:v>
                </c:pt>
                <c:pt idx="214">
                  <c:v>-1.9396250000000001E-4</c:v>
                </c:pt>
                <c:pt idx="215">
                  <c:v>1.0947210000000001E-4</c:v>
                </c:pt>
                <c:pt idx="216">
                  <c:v>4.1251530000000001E-4</c:v>
                </c:pt>
                <c:pt idx="217">
                  <c:v>3.5462699999999999E-4</c:v>
                </c:pt>
                <c:pt idx="218">
                  <c:v>2.9673880000000001E-4</c:v>
                </c:pt>
                <c:pt idx="219">
                  <c:v>2.3885050000000001E-4</c:v>
                </c:pt>
                <c:pt idx="220">
                  <c:v>1.809623E-4</c:v>
                </c:pt>
                <c:pt idx="221">
                  <c:v>1.2307400000000001E-4</c:v>
                </c:pt>
                <c:pt idx="222">
                  <c:v>6.5185779999999994E-5</c:v>
                </c:pt>
                <c:pt idx="223">
                  <c:v>5.8342199999999997E-6</c:v>
                </c:pt>
                <c:pt idx="224">
                  <c:v>-5.7737669999999999E-5</c:v>
                </c:pt>
                <c:pt idx="225">
                  <c:v>-4.6298370000000002E-5</c:v>
                </c:pt>
                <c:pt idx="226">
                  <c:v>-3.7083960000000003E-5</c:v>
                </c:pt>
                <c:pt idx="227">
                  <c:v>-2.8185430000000002E-5</c:v>
                </c:pt>
                <c:pt idx="228">
                  <c:v>-1.92869E-5</c:v>
                </c:pt>
                <c:pt idx="229">
                  <c:v>-1.038837E-5</c:v>
                </c:pt>
                <c:pt idx="230">
                  <c:v>-1.4898440000000001E-6</c:v>
                </c:pt>
                <c:pt idx="231">
                  <c:v>7.4086859999999999E-6</c:v>
                </c:pt>
                <c:pt idx="232">
                  <c:v>1.630722E-5</c:v>
                </c:pt>
                <c:pt idx="233">
                  <c:v>4.757987E-5</c:v>
                </c:pt>
                <c:pt idx="234">
                  <c:v>9.0267029999999997E-5</c:v>
                </c:pt>
                <c:pt idx="235">
                  <c:v>1.329542E-4</c:v>
                </c:pt>
                <c:pt idx="236">
                  <c:v>1.756413E-4</c:v>
                </c:pt>
                <c:pt idx="237">
                  <c:v>2.1832850000000001E-4</c:v>
                </c:pt>
                <c:pt idx="238">
                  <c:v>2.6101569999999999E-4</c:v>
                </c:pt>
                <c:pt idx="239">
                  <c:v>3.0370279999999999E-4</c:v>
                </c:pt>
                <c:pt idx="240">
                  <c:v>3.4639000000000002E-4</c:v>
                </c:pt>
                <c:pt idx="241">
                  <c:v>3.8540740000000002E-4</c:v>
                </c:pt>
                <c:pt idx="242">
                  <c:v>4.2442480000000002E-4</c:v>
                </c:pt>
                <c:pt idx="243">
                  <c:v>4.6344229999999999E-4</c:v>
                </c:pt>
                <c:pt idx="244">
                  <c:v>5.0245970000000004E-4</c:v>
                </c:pt>
                <c:pt idx="245">
                  <c:v>5.4147709999999999E-4</c:v>
                </c:pt>
                <c:pt idx="246">
                  <c:v>5.0890180000000003E-4</c:v>
                </c:pt>
                <c:pt idx="247">
                  <c:v>4.7632389999999999E-4</c:v>
                </c:pt>
                <c:pt idx="248">
                  <c:v>4.437461E-4</c:v>
                </c:pt>
                <c:pt idx="249">
                  <c:v>4.111683E-4</c:v>
                </c:pt>
                <c:pt idx="250">
                  <c:v>3.785905E-4</c:v>
                </c:pt>
                <c:pt idx="251">
                  <c:v>3.3454719999999999E-4</c:v>
                </c:pt>
                <c:pt idx="252">
                  <c:v>2.9050389999999999E-4</c:v>
                </c:pt>
                <c:pt idx="253">
                  <c:v>2.4646059999999998E-4</c:v>
                </c:pt>
                <c:pt idx="254">
                  <c:v>2.024173E-4</c:v>
                </c:pt>
                <c:pt idx="255">
                  <c:v>1.58374E-4</c:v>
                </c:pt>
              </c:numCache>
            </c:numRef>
          </c:yVal>
          <c:smooth val="0"/>
        </c:ser>
        <c:ser>
          <c:idx val="4"/>
          <c:order val="2"/>
          <c:tx>
            <c:v>Extra Fine Mesh over Pixel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Sheet1!$G$1:$G$181</c:f>
              <c:numCache>
                <c:formatCode>General</c:formatCode>
                <c:ptCount val="181"/>
                <c:pt idx="0">
                  <c:v>110</c:v>
                </c:pt>
                <c:pt idx="1">
                  <c:v>110.5</c:v>
                </c:pt>
                <c:pt idx="2">
                  <c:v>111</c:v>
                </c:pt>
                <c:pt idx="3">
                  <c:v>111.5</c:v>
                </c:pt>
                <c:pt idx="4">
                  <c:v>112</c:v>
                </c:pt>
                <c:pt idx="5">
                  <c:v>112.5</c:v>
                </c:pt>
                <c:pt idx="6">
                  <c:v>113</c:v>
                </c:pt>
                <c:pt idx="7">
                  <c:v>113.5</c:v>
                </c:pt>
                <c:pt idx="8">
                  <c:v>114</c:v>
                </c:pt>
                <c:pt idx="9">
                  <c:v>114.5</c:v>
                </c:pt>
                <c:pt idx="10">
                  <c:v>115</c:v>
                </c:pt>
                <c:pt idx="11">
                  <c:v>115.5</c:v>
                </c:pt>
                <c:pt idx="12">
                  <c:v>116</c:v>
                </c:pt>
                <c:pt idx="13">
                  <c:v>116.5</c:v>
                </c:pt>
                <c:pt idx="14">
                  <c:v>117</c:v>
                </c:pt>
                <c:pt idx="15">
                  <c:v>117.5</c:v>
                </c:pt>
                <c:pt idx="16">
                  <c:v>118</c:v>
                </c:pt>
                <c:pt idx="17">
                  <c:v>118.5</c:v>
                </c:pt>
                <c:pt idx="18">
                  <c:v>119</c:v>
                </c:pt>
                <c:pt idx="19">
                  <c:v>119.5</c:v>
                </c:pt>
                <c:pt idx="20">
                  <c:v>120</c:v>
                </c:pt>
                <c:pt idx="21">
                  <c:v>120.5</c:v>
                </c:pt>
                <c:pt idx="22">
                  <c:v>121</c:v>
                </c:pt>
                <c:pt idx="23">
                  <c:v>121.5</c:v>
                </c:pt>
                <c:pt idx="24">
                  <c:v>122</c:v>
                </c:pt>
                <c:pt idx="25">
                  <c:v>122.5</c:v>
                </c:pt>
                <c:pt idx="26">
                  <c:v>123</c:v>
                </c:pt>
                <c:pt idx="27">
                  <c:v>123.5</c:v>
                </c:pt>
                <c:pt idx="28">
                  <c:v>124</c:v>
                </c:pt>
                <c:pt idx="29">
                  <c:v>124.5</c:v>
                </c:pt>
                <c:pt idx="30">
                  <c:v>125</c:v>
                </c:pt>
                <c:pt idx="31">
                  <c:v>125.5</c:v>
                </c:pt>
                <c:pt idx="32">
                  <c:v>126</c:v>
                </c:pt>
                <c:pt idx="33">
                  <c:v>126.5</c:v>
                </c:pt>
                <c:pt idx="34">
                  <c:v>127</c:v>
                </c:pt>
                <c:pt idx="35">
                  <c:v>127.5</c:v>
                </c:pt>
                <c:pt idx="36">
                  <c:v>128</c:v>
                </c:pt>
                <c:pt idx="37">
                  <c:v>128.5</c:v>
                </c:pt>
                <c:pt idx="38">
                  <c:v>129</c:v>
                </c:pt>
                <c:pt idx="39">
                  <c:v>129.5</c:v>
                </c:pt>
                <c:pt idx="40">
                  <c:v>130</c:v>
                </c:pt>
                <c:pt idx="41">
                  <c:v>130.5</c:v>
                </c:pt>
                <c:pt idx="42">
                  <c:v>131</c:v>
                </c:pt>
                <c:pt idx="43">
                  <c:v>131.5</c:v>
                </c:pt>
                <c:pt idx="44">
                  <c:v>132</c:v>
                </c:pt>
                <c:pt idx="45">
                  <c:v>132.5</c:v>
                </c:pt>
                <c:pt idx="46">
                  <c:v>133</c:v>
                </c:pt>
                <c:pt idx="47">
                  <c:v>133.5</c:v>
                </c:pt>
                <c:pt idx="48">
                  <c:v>134</c:v>
                </c:pt>
                <c:pt idx="49">
                  <c:v>134.5</c:v>
                </c:pt>
                <c:pt idx="50">
                  <c:v>135</c:v>
                </c:pt>
                <c:pt idx="51">
                  <c:v>135.5</c:v>
                </c:pt>
                <c:pt idx="52">
                  <c:v>136</c:v>
                </c:pt>
                <c:pt idx="53">
                  <c:v>136.5</c:v>
                </c:pt>
                <c:pt idx="54">
                  <c:v>137</c:v>
                </c:pt>
                <c:pt idx="55">
                  <c:v>137.5</c:v>
                </c:pt>
                <c:pt idx="56">
                  <c:v>138</c:v>
                </c:pt>
                <c:pt idx="57">
                  <c:v>138.5</c:v>
                </c:pt>
                <c:pt idx="58">
                  <c:v>139</c:v>
                </c:pt>
                <c:pt idx="59">
                  <c:v>139.5</c:v>
                </c:pt>
                <c:pt idx="60">
                  <c:v>140</c:v>
                </c:pt>
                <c:pt idx="61">
                  <c:v>140.5</c:v>
                </c:pt>
                <c:pt idx="62">
                  <c:v>141</c:v>
                </c:pt>
                <c:pt idx="63">
                  <c:v>141.5</c:v>
                </c:pt>
                <c:pt idx="64">
                  <c:v>142</c:v>
                </c:pt>
                <c:pt idx="65">
                  <c:v>142.5</c:v>
                </c:pt>
                <c:pt idx="66">
                  <c:v>143</c:v>
                </c:pt>
                <c:pt idx="67">
                  <c:v>143.5</c:v>
                </c:pt>
                <c:pt idx="68">
                  <c:v>144</c:v>
                </c:pt>
                <c:pt idx="69">
                  <c:v>144.5</c:v>
                </c:pt>
                <c:pt idx="70">
                  <c:v>145</c:v>
                </c:pt>
                <c:pt idx="71">
                  <c:v>145.5</c:v>
                </c:pt>
                <c:pt idx="72">
                  <c:v>146</c:v>
                </c:pt>
                <c:pt idx="73">
                  <c:v>146.5</c:v>
                </c:pt>
                <c:pt idx="74">
                  <c:v>147</c:v>
                </c:pt>
                <c:pt idx="75">
                  <c:v>147.5</c:v>
                </c:pt>
                <c:pt idx="76">
                  <c:v>148</c:v>
                </c:pt>
                <c:pt idx="77">
                  <c:v>148.5</c:v>
                </c:pt>
                <c:pt idx="78">
                  <c:v>149</c:v>
                </c:pt>
                <c:pt idx="79">
                  <c:v>149.5</c:v>
                </c:pt>
                <c:pt idx="80">
                  <c:v>150</c:v>
                </c:pt>
                <c:pt idx="81">
                  <c:v>150.5</c:v>
                </c:pt>
                <c:pt idx="82">
                  <c:v>151</c:v>
                </c:pt>
                <c:pt idx="83">
                  <c:v>151.5</c:v>
                </c:pt>
                <c:pt idx="84">
                  <c:v>152</c:v>
                </c:pt>
                <c:pt idx="85">
                  <c:v>152.5</c:v>
                </c:pt>
                <c:pt idx="86">
                  <c:v>153</c:v>
                </c:pt>
                <c:pt idx="87">
                  <c:v>153.5</c:v>
                </c:pt>
                <c:pt idx="88">
                  <c:v>154</c:v>
                </c:pt>
                <c:pt idx="89">
                  <c:v>154.5</c:v>
                </c:pt>
                <c:pt idx="90">
                  <c:v>155</c:v>
                </c:pt>
                <c:pt idx="91">
                  <c:v>155.5</c:v>
                </c:pt>
                <c:pt idx="92">
                  <c:v>156</c:v>
                </c:pt>
                <c:pt idx="93">
                  <c:v>156.5</c:v>
                </c:pt>
                <c:pt idx="94">
                  <c:v>157</c:v>
                </c:pt>
                <c:pt idx="95">
                  <c:v>157.5</c:v>
                </c:pt>
                <c:pt idx="96">
                  <c:v>158</c:v>
                </c:pt>
                <c:pt idx="97">
                  <c:v>158.5</c:v>
                </c:pt>
                <c:pt idx="98">
                  <c:v>159</c:v>
                </c:pt>
                <c:pt idx="99">
                  <c:v>159.5</c:v>
                </c:pt>
                <c:pt idx="100">
                  <c:v>160</c:v>
                </c:pt>
                <c:pt idx="101">
                  <c:v>160.5</c:v>
                </c:pt>
                <c:pt idx="102">
                  <c:v>161</c:v>
                </c:pt>
                <c:pt idx="103">
                  <c:v>161.5</c:v>
                </c:pt>
                <c:pt idx="104">
                  <c:v>162</c:v>
                </c:pt>
                <c:pt idx="105">
                  <c:v>162.5</c:v>
                </c:pt>
                <c:pt idx="106">
                  <c:v>163</c:v>
                </c:pt>
                <c:pt idx="107">
                  <c:v>163.5</c:v>
                </c:pt>
                <c:pt idx="108">
                  <c:v>164</c:v>
                </c:pt>
                <c:pt idx="109">
                  <c:v>164.5</c:v>
                </c:pt>
                <c:pt idx="110">
                  <c:v>165</c:v>
                </c:pt>
                <c:pt idx="111">
                  <c:v>165.5</c:v>
                </c:pt>
                <c:pt idx="112">
                  <c:v>166</c:v>
                </c:pt>
                <c:pt idx="113">
                  <c:v>166.5</c:v>
                </c:pt>
                <c:pt idx="114">
                  <c:v>167</c:v>
                </c:pt>
                <c:pt idx="115">
                  <c:v>167.5</c:v>
                </c:pt>
                <c:pt idx="116">
                  <c:v>168</c:v>
                </c:pt>
                <c:pt idx="117">
                  <c:v>168.5</c:v>
                </c:pt>
                <c:pt idx="118">
                  <c:v>169</c:v>
                </c:pt>
                <c:pt idx="119">
                  <c:v>169.5</c:v>
                </c:pt>
                <c:pt idx="120">
                  <c:v>170</c:v>
                </c:pt>
                <c:pt idx="121">
                  <c:v>170.5</c:v>
                </c:pt>
                <c:pt idx="122">
                  <c:v>171</c:v>
                </c:pt>
                <c:pt idx="123">
                  <c:v>171.5</c:v>
                </c:pt>
                <c:pt idx="124">
                  <c:v>172</c:v>
                </c:pt>
                <c:pt idx="125">
                  <c:v>172.5</c:v>
                </c:pt>
                <c:pt idx="126">
                  <c:v>173</c:v>
                </c:pt>
                <c:pt idx="127">
                  <c:v>173.5</c:v>
                </c:pt>
                <c:pt idx="128">
                  <c:v>174</c:v>
                </c:pt>
                <c:pt idx="129">
                  <c:v>174.5</c:v>
                </c:pt>
                <c:pt idx="130">
                  <c:v>175</c:v>
                </c:pt>
                <c:pt idx="131">
                  <c:v>175.5</c:v>
                </c:pt>
                <c:pt idx="132">
                  <c:v>176</c:v>
                </c:pt>
                <c:pt idx="133">
                  <c:v>176.5</c:v>
                </c:pt>
                <c:pt idx="134">
                  <c:v>177</c:v>
                </c:pt>
                <c:pt idx="135">
                  <c:v>177.5</c:v>
                </c:pt>
                <c:pt idx="136">
                  <c:v>178</c:v>
                </c:pt>
                <c:pt idx="137">
                  <c:v>178.5</c:v>
                </c:pt>
                <c:pt idx="138">
                  <c:v>179</c:v>
                </c:pt>
                <c:pt idx="139">
                  <c:v>179.5</c:v>
                </c:pt>
                <c:pt idx="140">
                  <c:v>180</c:v>
                </c:pt>
                <c:pt idx="141">
                  <c:v>180.5</c:v>
                </c:pt>
                <c:pt idx="142">
                  <c:v>181</c:v>
                </c:pt>
                <c:pt idx="143">
                  <c:v>181.5</c:v>
                </c:pt>
                <c:pt idx="144">
                  <c:v>182</c:v>
                </c:pt>
                <c:pt idx="145">
                  <c:v>182.5</c:v>
                </c:pt>
                <c:pt idx="146">
                  <c:v>183</c:v>
                </c:pt>
                <c:pt idx="147">
                  <c:v>183.5</c:v>
                </c:pt>
                <c:pt idx="148">
                  <c:v>184</c:v>
                </c:pt>
                <c:pt idx="149">
                  <c:v>184.5</c:v>
                </c:pt>
                <c:pt idx="150">
                  <c:v>185</c:v>
                </c:pt>
                <c:pt idx="151">
                  <c:v>185.5</c:v>
                </c:pt>
                <c:pt idx="152">
                  <c:v>186</c:v>
                </c:pt>
                <c:pt idx="153">
                  <c:v>186.5</c:v>
                </c:pt>
                <c:pt idx="154">
                  <c:v>187</c:v>
                </c:pt>
                <c:pt idx="155">
                  <c:v>187.5</c:v>
                </c:pt>
                <c:pt idx="156">
                  <c:v>188</c:v>
                </c:pt>
                <c:pt idx="157">
                  <c:v>188.5</c:v>
                </c:pt>
                <c:pt idx="158">
                  <c:v>189</c:v>
                </c:pt>
                <c:pt idx="159">
                  <c:v>189.5</c:v>
                </c:pt>
                <c:pt idx="160">
                  <c:v>190</c:v>
                </c:pt>
                <c:pt idx="161">
                  <c:v>190.5</c:v>
                </c:pt>
                <c:pt idx="162">
                  <c:v>191</c:v>
                </c:pt>
                <c:pt idx="163">
                  <c:v>191.5</c:v>
                </c:pt>
                <c:pt idx="164">
                  <c:v>192</c:v>
                </c:pt>
                <c:pt idx="165">
                  <c:v>192.5</c:v>
                </c:pt>
                <c:pt idx="166">
                  <c:v>193</c:v>
                </c:pt>
                <c:pt idx="167">
                  <c:v>193.5</c:v>
                </c:pt>
                <c:pt idx="168">
                  <c:v>194</c:v>
                </c:pt>
                <c:pt idx="169">
                  <c:v>194.5</c:v>
                </c:pt>
                <c:pt idx="170">
                  <c:v>195</c:v>
                </c:pt>
                <c:pt idx="171">
                  <c:v>195.5</c:v>
                </c:pt>
                <c:pt idx="172">
                  <c:v>196</c:v>
                </c:pt>
                <c:pt idx="173">
                  <c:v>196.5</c:v>
                </c:pt>
                <c:pt idx="174">
                  <c:v>197</c:v>
                </c:pt>
                <c:pt idx="175">
                  <c:v>197.5</c:v>
                </c:pt>
                <c:pt idx="176">
                  <c:v>198</c:v>
                </c:pt>
                <c:pt idx="177">
                  <c:v>198.5</c:v>
                </c:pt>
                <c:pt idx="178">
                  <c:v>199</c:v>
                </c:pt>
                <c:pt idx="179">
                  <c:v>199.5</c:v>
                </c:pt>
                <c:pt idx="180">
                  <c:v>200</c:v>
                </c:pt>
              </c:numCache>
            </c:numRef>
          </c:xVal>
          <c:yVal>
            <c:numRef>
              <c:f>Sheet1!$K$1:$K$181</c:f>
              <c:numCache>
                <c:formatCode>General</c:formatCode>
                <c:ptCount val="181"/>
                <c:pt idx="0">
                  <c:v>1.4715000000000001E-2</c:v>
                </c:pt>
                <c:pt idx="1">
                  <c:v>1.511E-2</c:v>
                </c:pt>
                <c:pt idx="2">
                  <c:v>1.1516999999999999E-2</c:v>
                </c:pt>
                <c:pt idx="3">
                  <c:v>7.9249999999999998E-3</c:v>
                </c:pt>
                <c:pt idx="4">
                  <c:v>4.3319999999999999E-3</c:v>
                </c:pt>
                <c:pt idx="5" formatCode="0.00E+00">
                  <c:v>7.3938189999999998E-4</c:v>
                </c:pt>
                <c:pt idx="6">
                  <c:v>-2.8530000000000001E-3</c:v>
                </c:pt>
                <c:pt idx="7">
                  <c:v>-6.4460000000000003E-3</c:v>
                </c:pt>
                <c:pt idx="8">
                  <c:v>-1.0038999999999999E-2</c:v>
                </c:pt>
                <c:pt idx="9">
                  <c:v>-1.3631000000000001E-2</c:v>
                </c:pt>
                <c:pt idx="10">
                  <c:v>-1.7224E-2</c:v>
                </c:pt>
                <c:pt idx="11">
                  <c:v>-2.0816000000000001E-2</c:v>
                </c:pt>
                <c:pt idx="12">
                  <c:v>-2.4409E-2</c:v>
                </c:pt>
                <c:pt idx="13">
                  <c:v>-2.8001999999999999E-2</c:v>
                </c:pt>
                <c:pt idx="14">
                  <c:v>-3.1593999999999997E-2</c:v>
                </c:pt>
                <c:pt idx="15">
                  <c:v>-3.5004E-2</c:v>
                </c:pt>
                <c:pt idx="16">
                  <c:v>-3.8355E-2</c:v>
                </c:pt>
                <c:pt idx="17">
                  <c:v>-4.1704999999999999E-2</c:v>
                </c:pt>
                <c:pt idx="18">
                  <c:v>-4.5055999999999999E-2</c:v>
                </c:pt>
                <c:pt idx="19">
                  <c:v>-4.8406999999999999E-2</c:v>
                </c:pt>
                <c:pt idx="20">
                  <c:v>-5.1756999999999997E-2</c:v>
                </c:pt>
                <c:pt idx="21">
                  <c:v>3.8110000000000002E-3</c:v>
                </c:pt>
                <c:pt idx="22">
                  <c:v>5.9379000000000001E-2</c:v>
                </c:pt>
                <c:pt idx="23">
                  <c:v>0.11494699999999999</c:v>
                </c:pt>
                <c:pt idx="24">
                  <c:v>0.170515</c:v>
                </c:pt>
                <c:pt idx="25">
                  <c:v>0.22608300000000001</c:v>
                </c:pt>
                <c:pt idx="26">
                  <c:v>0.28165099999999998</c:v>
                </c:pt>
                <c:pt idx="27">
                  <c:v>0.33721899999999999</c:v>
                </c:pt>
                <c:pt idx="28">
                  <c:v>0.392787</c:v>
                </c:pt>
                <c:pt idx="29">
                  <c:v>0.44835599999999998</c:v>
                </c:pt>
                <c:pt idx="30">
                  <c:v>0.50392400000000004</c:v>
                </c:pt>
                <c:pt idx="31">
                  <c:v>0.55949199999999999</c:v>
                </c:pt>
                <c:pt idx="32">
                  <c:v>0.61506000000000005</c:v>
                </c:pt>
                <c:pt idx="33">
                  <c:v>0.670628</c:v>
                </c:pt>
                <c:pt idx="34">
                  <c:v>0.72619599999999995</c:v>
                </c:pt>
                <c:pt idx="35">
                  <c:v>0.78176400000000001</c:v>
                </c:pt>
                <c:pt idx="36">
                  <c:v>0.83733199999999997</c:v>
                </c:pt>
                <c:pt idx="37">
                  <c:v>0.892683</c:v>
                </c:pt>
                <c:pt idx="38">
                  <c:v>0.94716500000000003</c:v>
                </c:pt>
                <c:pt idx="39">
                  <c:v>1.001646</c:v>
                </c:pt>
                <c:pt idx="40">
                  <c:v>1.056128</c:v>
                </c:pt>
                <c:pt idx="41">
                  <c:v>1.048697</c:v>
                </c:pt>
                <c:pt idx="42">
                  <c:v>1.0412669999999999</c:v>
                </c:pt>
                <c:pt idx="43">
                  <c:v>1.0338369999999999</c:v>
                </c:pt>
                <c:pt idx="44">
                  <c:v>1.026915</c:v>
                </c:pt>
                <c:pt idx="45">
                  <c:v>1.021514</c:v>
                </c:pt>
                <c:pt idx="46">
                  <c:v>1.016114</c:v>
                </c:pt>
                <c:pt idx="47">
                  <c:v>1.0107139999999999</c:v>
                </c:pt>
                <c:pt idx="48">
                  <c:v>1.0053129999999999</c:v>
                </c:pt>
                <c:pt idx="49">
                  <c:v>0.99991300000000005</c:v>
                </c:pt>
                <c:pt idx="50">
                  <c:v>0.99451199999999995</c:v>
                </c:pt>
                <c:pt idx="51">
                  <c:v>0.98911199999999999</c:v>
                </c:pt>
                <c:pt idx="52">
                  <c:v>0.98371200000000003</c:v>
                </c:pt>
                <c:pt idx="53">
                  <c:v>0.98463000000000001</c:v>
                </c:pt>
                <c:pt idx="54">
                  <c:v>0.98822699999999997</c:v>
                </c:pt>
                <c:pt idx="55">
                  <c:v>0.99182300000000001</c:v>
                </c:pt>
                <c:pt idx="56">
                  <c:v>0.99541900000000005</c:v>
                </c:pt>
                <c:pt idx="57">
                  <c:v>0.99803699999999995</c:v>
                </c:pt>
                <c:pt idx="58">
                  <c:v>0.99931400000000004</c:v>
                </c:pt>
                <c:pt idx="59">
                  <c:v>1.0000910000000001</c:v>
                </c:pt>
                <c:pt idx="60">
                  <c:v>0.99991300000000005</c:v>
                </c:pt>
                <c:pt idx="61">
                  <c:v>0.99973500000000004</c:v>
                </c:pt>
                <c:pt idx="62">
                  <c:v>0.999556</c:v>
                </c:pt>
                <c:pt idx="63">
                  <c:v>0.99937799999999999</c:v>
                </c:pt>
                <c:pt idx="64">
                  <c:v>0.99940399999999996</c:v>
                </c:pt>
                <c:pt idx="65">
                  <c:v>0.99943000000000004</c:v>
                </c:pt>
                <c:pt idx="66">
                  <c:v>0.99945499999999998</c:v>
                </c:pt>
                <c:pt idx="67">
                  <c:v>0.99948099999999995</c:v>
                </c:pt>
                <c:pt idx="68">
                  <c:v>0.99950600000000001</c:v>
                </c:pt>
                <c:pt idx="69">
                  <c:v>0.99956500000000004</c:v>
                </c:pt>
                <c:pt idx="70">
                  <c:v>0.99962899999999999</c:v>
                </c:pt>
                <c:pt idx="71">
                  <c:v>0.99969200000000003</c:v>
                </c:pt>
                <c:pt idx="72">
                  <c:v>0.99974600000000002</c:v>
                </c:pt>
                <c:pt idx="73">
                  <c:v>0.99977899999999997</c:v>
                </c:pt>
                <c:pt idx="74">
                  <c:v>0.99978</c:v>
                </c:pt>
                <c:pt idx="75">
                  <c:v>0.99977499999999997</c:v>
                </c:pt>
                <c:pt idx="76">
                  <c:v>0.99976699999999996</c:v>
                </c:pt>
                <c:pt idx="77">
                  <c:v>0.99975999999999998</c:v>
                </c:pt>
                <c:pt idx="78">
                  <c:v>0.99976399999999999</c:v>
                </c:pt>
                <c:pt idx="79">
                  <c:v>0.99976799999999999</c:v>
                </c:pt>
                <c:pt idx="80">
                  <c:v>0.99977099999999997</c:v>
                </c:pt>
                <c:pt idx="81">
                  <c:v>0.99977300000000002</c:v>
                </c:pt>
                <c:pt idx="82">
                  <c:v>0.99978599999999995</c:v>
                </c:pt>
                <c:pt idx="83">
                  <c:v>0.99979899999999999</c:v>
                </c:pt>
                <c:pt idx="84">
                  <c:v>0.99981200000000003</c:v>
                </c:pt>
                <c:pt idx="85">
                  <c:v>0.99982400000000005</c:v>
                </c:pt>
                <c:pt idx="86">
                  <c:v>0.99983100000000003</c:v>
                </c:pt>
                <c:pt idx="87">
                  <c:v>0.99982700000000002</c:v>
                </c:pt>
                <c:pt idx="88">
                  <c:v>0.99981699999999996</c:v>
                </c:pt>
                <c:pt idx="89">
                  <c:v>0.999807</c:v>
                </c:pt>
                <c:pt idx="90">
                  <c:v>0.99979600000000002</c:v>
                </c:pt>
                <c:pt idx="91">
                  <c:v>0.99978500000000003</c:v>
                </c:pt>
                <c:pt idx="92">
                  <c:v>0.99977400000000005</c:v>
                </c:pt>
                <c:pt idx="93">
                  <c:v>0.99975899999999995</c:v>
                </c:pt>
                <c:pt idx="94">
                  <c:v>0.99975000000000003</c:v>
                </c:pt>
                <c:pt idx="95">
                  <c:v>0.99972799999999995</c:v>
                </c:pt>
                <c:pt idx="96">
                  <c:v>0.99970599999999998</c:v>
                </c:pt>
                <c:pt idx="97">
                  <c:v>0.99968400000000002</c:v>
                </c:pt>
                <c:pt idx="98">
                  <c:v>0.99965300000000001</c:v>
                </c:pt>
                <c:pt idx="99">
                  <c:v>0.99962099999999998</c:v>
                </c:pt>
                <c:pt idx="100">
                  <c:v>0.99962499999999999</c:v>
                </c:pt>
                <c:pt idx="101">
                  <c:v>0.99963500000000005</c:v>
                </c:pt>
                <c:pt idx="102">
                  <c:v>0.99965700000000002</c:v>
                </c:pt>
                <c:pt idx="103">
                  <c:v>0.99968800000000002</c:v>
                </c:pt>
                <c:pt idx="104">
                  <c:v>0.999718</c:v>
                </c:pt>
                <c:pt idx="105">
                  <c:v>0.999749</c:v>
                </c:pt>
                <c:pt idx="106">
                  <c:v>0.99977400000000005</c:v>
                </c:pt>
                <c:pt idx="107">
                  <c:v>0.99978500000000003</c:v>
                </c:pt>
                <c:pt idx="108">
                  <c:v>0.99978599999999995</c:v>
                </c:pt>
                <c:pt idx="109">
                  <c:v>0.99977099999999997</c:v>
                </c:pt>
                <c:pt idx="110">
                  <c:v>0.99975700000000001</c:v>
                </c:pt>
                <c:pt idx="111">
                  <c:v>0.99972899999999998</c:v>
                </c:pt>
                <c:pt idx="112">
                  <c:v>0.99968199999999996</c:v>
                </c:pt>
                <c:pt idx="113">
                  <c:v>0.99958400000000003</c:v>
                </c:pt>
                <c:pt idx="114">
                  <c:v>0.99948300000000001</c:v>
                </c:pt>
                <c:pt idx="115">
                  <c:v>0.99938300000000002</c:v>
                </c:pt>
                <c:pt idx="116">
                  <c:v>0.99927600000000005</c:v>
                </c:pt>
                <c:pt idx="117">
                  <c:v>0.99919400000000003</c:v>
                </c:pt>
                <c:pt idx="118">
                  <c:v>0.999359</c:v>
                </c:pt>
                <c:pt idx="119">
                  <c:v>0.99951100000000004</c:v>
                </c:pt>
                <c:pt idx="120">
                  <c:v>0.99948400000000004</c:v>
                </c:pt>
                <c:pt idx="121">
                  <c:v>0.99945799999999996</c:v>
                </c:pt>
                <c:pt idx="122">
                  <c:v>0.99929199999999996</c:v>
                </c:pt>
                <c:pt idx="123">
                  <c:v>0.99858400000000003</c:v>
                </c:pt>
                <c:pt idx="124">
                  <c:v>0.99784099999999998</c:v>
                </c:pt>
                <c:pt idx="125">
                  <c:v>0.99465000000000003</c:v>
                </c:pt>
                <c:pt idx="126">
                  <c:v>0.99145899999999998</c:v>
                </c:pt>
                <c:pt idx="127">
                  <c:v>0.98826800000000004</c:v>
                </c:pt>
                <c:pt idx="128">
                  <c:v>0.99047499999999999</c:v>
                </c:pt>
                <c:pt idx="129">
                  <c:v>0.99416000000000004</c:v>
                </c:pt>
                <c:pt idx="130">
                  <c:v>0.99784499999999998</c:v>
                </c:pt>
                <c:pt idx="131">
                  <c:v>1.00153</c:v>
                </c:pt>
                <c:pt idx="132">
                  <c:v>1.0052140000000001</c:v>
                </c:pt>
                <c:pt idx="133">
                  <c:v>1.008899</c:v>
                </c:pt>
                <c:pt idx="134">
                  <c:v>1.0125839999999999</c:v>
                </c:pt>
                <c:pt idx="135">
                  <c:v>1.0162679999999999</c:v>
                </c:pt>
                <c:pt idx="136">
                  <c:v>1.020578</c:v>
                </c:pt>
                <c:pt idx="137">
                  <c:v>1.025833</c:v>
                </c:pt>
                <c:pt idx="138">
                  <c:v>1.0310889999999999</c:v>
                </c:pt>
                <c:pt idx="139">
                  <c:v>1.0363450000000001</c:v>
                </c:pt>
                <c:pt idx="140">
                  <c:v>1.041601</c:v>
                </c:pt>
                <c:pt idx="141">
                  <c:v>0.98722200000000004</c:v>
                </c:pt>
                <c:pt idx="142">
                  <c:v>0.93284299999999998</c:v>
                </c:pt>
                <c:pt idx="143">
                  <c:v>0.87846400000000002</c:v>
                </c:pt>
                <c:pt idx="144">
                  <c:v>0.82408499999999996</c:v>
                </c:pt>
                <c:pt idx="145">
                  <c:v>0.769706</c:v>
                </c:pt>
                <c:pt idx="146">
                  <c:v>0.71532799999999996</c:v>
                </c:pt>
                <c:pt idx="147">
                  <c:v>0.66094900000000001</c:v>
                </c:pt>
                <c:pt idx="148">
                  <c:v>0.60657000000000005</c:v>
                </c:pt>
                <c:pt idx="149">
                  <c:v>0.55219099999999999</c:v>
                </c:pt>
                <c:pt idx="150">
                  <c:v>0.49781199999999998</c:v>
                </c:pt>
                <c:pt idx="151">
                  <c:v>0.44343300000000002</c:v>
                </c:pt>
                <c:pt idx="152">
                  <c:v>0.38905400000000001</c:v>
                </c:pt>
                <c:pt idx="153">
                  <c:v>0.33467599999999997</c:v>
                </c:pt>
                <c:pt idx="154">
                  <c:v>0.28029700000000002</c:v>
                </c:pt>
                <c:pt idx="155">
                  <c:v>0.22591800000000001</c:v>
                </c:pt>
                <c:pt idx="156">
                  <c:v>0.171539</c:v>
                </c:pt>
                <c:pt idx="157">
                  <c:v>0.11718099999999999</c:v>
                </c:pt>
                <c:pt idx="158">
                  <c:v>6.2909000000000007E-2</c:v>
                </c:pt>
                <c:pt idx="159">
                  <c:v>8.6359999999999996E-3</c:v>
                </c:pt>
                <c:pt idx="160">
                  <c:v>-4.5636000000000003E-2</c:v>
                </c:pt>
                <c:pt idx="161">
                  <c:v>-4.2064999999999998E-2</c:v>
                </c:pt>
                <c:pt idx="162">
                  <c:v>-3.8494E-2</c:v>
                </c:pt>
                <c:pt idx="163">
                  <c:v>-3.4923000000000003E-2</c:v>
                </c:pt>
                <c:pt idx="164">
                  <c:v>-3.1351999999999998E-2</c:v>
                </c:pt>
                <c:pt idx="165">
                  <c:v>-2.7781E-2</c:v>
                </c:pt>
                <c:pt idx="166">
                  <c:v>-2.4209999999999999E-2</c:v>
                </c:pt>
                <c:pt idx="167">
                  <c:v>-2.0639000000000001E-2</c:v>
                </c:pt>
                <c:pt idx="168">
                  <c:v>-1.7238E-2</c:v>
                </c:pt>
                <c:pt idx="169">
                  <c:v>-1.3922E-2</c:v>
                </c:pt>
                <c:pt idx="170">
                  <c:v>-1.0606000000000001E-2</c:v>
                </c:pt>
                <c:pt idx="171">
                  <c:v>-7.2899999999999996E-3</c:v>
                </c:pt>
                <c:pt idx="172">
                  <c:v>-3.9740000000000001E-3</c:v>
                </c:pt>
                <c:pt idx="173" formatCode="0.00E+00">
                  <c:v>-6.5814070000000001E-4</c:v>
                </c:pt>
                <c:pt idx="174">
                  <c:v>2.6580000000000002E-3</c:v>
                </c:pt>
                <c:pt idx="175">
                  <c:v>5.9740000000000001E-3</c:v>
                </c:pt>
                <c:pt idx="176">
                  <c:v>9.2899999999999996E-3</c:v>
                </c:pt>
                <c:pt idx="177">
                  <c:v>1.2605999999999999E-2</c:v>
                </c:pt>
                <c:pt idx="178">
                  <c:v>1.3259999999999999E-2</c:v>
                </c:pt>
                <c:pt idx="179">
                  <c:v>1.2388E-2</c:v>
                </c:pt>
                <c:pt idx="180">
                  <c:v>1.1516999999999999E-2</c:v>
                </c:pt>
              </c:numCache>
            </c:numRef>
          </c:yVal>
          <c:smooth val="0"/>
        </c:ser>
        <c:ser>
          <c:idx val="5"/>
          <c:order val="3"/>
          <c:tx>
            <c:v>Fine Mesh All Areas</c:v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Sheet1!$M$1:$M$91</c:f>
              <c:numCache>
                <c:formatCode>General</c:formatCode>
                <c:ptCount val="91"/>
                <c:pt idx="0">
                  <c:v>110</c:v>
                </c:pt>
                <c:pt idx="1">
                  <c:v>111</c:v>
                </c:pt>
                <c:pt idx="2">
                  <c:v>112</c:v>
                </c:pt>
                <c:pt idx="3">
                  <c:v>113</c:v>
                </c:pt>
                <c:pt idx="4">
                  <c:v>114</c:v>
                </c:pt>
                <c:pt idx="5">
                  <c:v>115</c:v>
                </c:pt>
                <c:pt idx="6">
                  <c:v>116</c:v>
                </c:pt>
                <c:pt idx="7">
                  <c:v>117</c:v>
                </c:pt>
                <c:pt idx="8">
                  <c:v>118</c:v>
                </c:pt>
                <c:pt idx="9">
                  <c:v>119</c:v>
                </c:pt>
                <c:pt idx="10">
                  <c:v>120</c:v>
                </c:pt>
                <c:pt idx="11">
                  <c:v>121</c:v>
                </c:pt>
                <c:pt idx="12">
                  <c:v>122</c:v>
                </c:pt>
                <c:pt idx="13">
                  <c:v>123</c:v>
                </c:pt>
                <c:pt idx="14">
                  <c:v>124</c:v>
                </c:pt>
                <c:pt idx="15">
                  <c:v>125</c:v>
                </c:pt>
                <c:pt idx="16">
                  <c:v>126</c:v>
                </c:pt>
                <c:pt idx="17">
                  <c:v>127</c:v>
                </c:pt>
                <c:pt idx="18">
                  <c:v>128</c:v>
                </c:pt>
                <c:pt idx="19">
                  <c:v>129</c:v>
                </c:pt>
                <c:pt idx="20">
                  <c:v>130</c:v>
                </c:pt>
                <c:pt idx="21">
                  <c:v>131</c:v>
                </c:pt>
                <c:pt idx="22">
                  <c:v>132</c:v>
                </c:pt>
                <c:pt idx="23">
                  <c:v>133</c:v>
                </c:pt>
                <c:pt idx="24">
                  <c:v>134</c:v>
                </c:pt>
                <c:pt idx="25">
                  <c:v>135</c:v>
                </c:pt>
                <c:pt idx="26">
                  <c:v>136</c:v>
                </c:pt>
                <c:pt idx="27">
                  <c:v>137</c:v>
                </c:pt>
                <c:pt idx="28">
                  <c:v>138</c:v>
                </c:pt>
                <c:pt idx="29">
                  <c:v>139</c:v>
                </c:pt>
                <c:pt idx="30">
                  <c:v>140</c:v>
                </c:pt>
                <c:pt idx="31">
                  <c:v>141</c:v>
                </c:pt>
                <c:pt idx="32">
                  <c:v>142</c:v>
                </c:pt>
                <c:pt idx="33">
                  <c:v>143</c:v>
                </c:pt>
                <c:pt idx="34">
                  <c:v>144</c:v>
                </c:pt>
                <c:pt idx="35">
                  <c:v>145</c:v>
                </c:pt>
                <c:pt idx="36">
                  <c:v>146</c:v>
                </c:pt>
                <c:pt idx="37">
                  <c:v>147</c:v>
                </c:pt>
                <c:pt idx="38">
                  <c:v>148</c:v>
                </c:pt>
                <c:pt idx="39">
                  <c:v>149</c:v>
                </c:pt>
                <c:pt idx="40">
                  <c:v>150</c:v>
                </c:pt>
                <c:pt idx="41">
                  <c:v>151</c:v>
                </c:pt>
                <c:pt idx="42">
                  <c:v>152</c:v>
                </c:pt>
                <c:pt idx="43">
                  <c:v>153</c:v>
                </c:pt>
                <c:pt idx="44">
                  <c:v>154</c:v>
                </c:pt>
                <c:pt idx="45">
                  <c:v>155</c:v>
                </c:pt>
                <c:pt idx="46">
                  <c:v>156</c:v>
                </c:pt>
                <c:pt idx="47">
                  <c:v>157</c:v>
                </c:pt>
                <c:pt idx="48">
                  <c:v>158</c:v>
                </c:pt>
                <c:pt idx="49">
                  <c:v>159</c:v>
                </c:pt>
                <c:pt idx="50">
                  <c:v>160</c:v>
                </c:pt>
                <c:pt idx="51">
                  <c:v>161</c:v>
                </c:pt>
                <c:pt idx="52">
                  <c:v>162</c:v>
                </c:pt>
                <c:pt idx="53">
                  <c:v>163</c:v>
                </c:pt>
                <c:pt idx="54">
                  <c:v>164</c:v>
                </c:pt>
                <c:pt idx="55">
                  <c:v>165</c:v>
                </c:pt>
                <c:pt idx="56">
                  <c:v>166</c:v>
                </c:pt>
                <c:pt idx="57">
                  <c:v>167</c:v>
                </c:pt>
                <c:pt idx="58">
                  <c:v>168</c:v>
                </c:pt>
                <c:pt idx="59">
                  <c:v>169</c:v>
                </c:pt>
                <c:pt idx="60">
                  <c:v>170</c:v>
                </c:pt>
                <c:pt idx="61">
                  <c:v>171</c:v>
                </c:pt>
                <c:pt idx="62">
                  <c:v>172</c:v>
                </c:pt>
                <c:pt idx="63">
                  <c:v>173</c:v>
                </c:pt>
                <c:pt idx="64">
                  <c:v>174</c:v>
                </c:pt>
                <c:pt idx="65">
                  <c:v>175</c:v>
                </c:pt>
                <c:pt idx="66">
                  <c:v>176</c:v>
                </c:pt>
                <c:pt idx="67">
                  <c:v>177</c:v>
                </c:pt>
                <c:pt idx="68">
                  <c:v>178</c:v>
                </c:pt>
                <c:pt idx="69">
                  <c:v>179</c:v>
                </c:pt>
                <c:pt idx="70">
                  <c:v>180</c:v>
                </c:pt>
                <c:pt idx="71">
                  <c:v>181</c:v>
                </c:pt>
                <c:pt idx="72">
                  <c:v>182</c:v>
                </c:pt>
                <c:pt idx="73">
                  <c:v>183</c:v>
                </c:pt>
                <c:pt idx="74">
                  <c:v>184</c:v>
                </c:pt>
                <c:pt idx="75">
                  <c:v>185</c:v>
                </c:pt>
                <c:pt idx="76">
                  <c:v>186</c:v>
                </c:pt>
                <c:pt idx="77">
                  <c:v>187</c:v>
                </c:pt>
                <c:pt idx="78">
                  <c:v>188</c:v>
                </c:pt>
                <c:pt idx="79">
                  <c:v>189</c:v>
                </c:pt>
                <c:pt idx="80">
                  <c:v>190</c:v>
                </c:pt>
                <c:pt idx="81">
                  <c:v>191</c:v>
                </c:pt>
                <c:pt idx="82">
                  <c:v>192</c:v>
                </c:pt>
                <c:pt idx="83">
                  <c:v>193</c:v>
                </c:pt>
                <c:pt idx="84">
                  <c:v>194</c:v>
                </c:pt>
                <c:pt idx="85">
                  <c:v>195</c:v>
                </c:pt>
                <c:pt idx="86">
                  <c:v>196</c:v>
                </c:pt>
                <c:pt idx="87">
                  <c:v>197</c:v>
                </c:pt>
                <c:pt idx="88">
                  <c:v>198</c:v>
                </c:pt>
                <c:pt idx="89">
                  <c:v>199</c:v>
                </c:pt>
                <c:pt idx="90">
                  <c:v>200</c:v>
                </c:pt>
              </c:numCache>
            </c:numRef>
          </c:xVal>
          <c:yVal>
            <c:numRef>
              <c:f>Sheet1!$P$1:$P$91</c:f>
              <c:numCache>
                <c:formatCode>General</c:formatCode>
                <c:ptCount val="91"/>
                <c:pt idx="0" formatCode="0.00E+00">
                  <c:v>6.0033030000000004E-4</c:v>
                </c:pt>
                <c:pt idx="1">
                  <c:v>2.2139999999999998E-3</c:v>
                </c:pt>
                <c:pt idx="2">
                  <c:v>3.8790000000000001E-3</c:v>
                </c:pt>
                <c:pt idx="3">
                  <c:v>5.5440000000000003E-3</c:v>
                </c:pt>
                <c:pt idx="4">
                  <c:v>6.7279999999999996E-3</c:v>
                </c:pt>
                <c:pt idx="5">
                  <c:v>3.7729999999999999E-3</c:v>
                </c:pt>
                <c:pt idx="6" formatCode="0.00E+00">
                  <c:v>8.166925E-4</c:v>
                </c:pt>
                <c:pt idx="7">
                  <c:v>-2.1389999999999998E-3</c:v>
                </c:pt>
                <c:pt idx="8">
                  <c:v>-4.8430000000000001E-3</c:v>
                </c:pt>
                <c:pt idx="9">
                  <c:v>-7.4440000000000001E-3</c:v>
                </c:pt>
                <c:pt idx="10">
                  <c:v>-1.0045E-2</c:v>
                </c:pt>
                <c:pt idx="11">
                  <c:v>9.0513999999999997E-2</c:v>
                </c:pt>
                <c:pt idx="12">
                  <c:v>0.19107399999999999</c:v>
                </c:pt>
                <c:pt idx="13">
                  <c:v>0.29146699999999998</c:v>
                </c:pt>
                <c:pt idx="14">
                  <c:v>0.39171400000000001</c:v>
                </c:pt>
                <c:pt idx="15">
                  <c:v>0.49196200000000001</c:v>
                </c:pt>
                <c:pt idx="16">
                  <c:v>0.589422</c:v>
                </c:pt>
                <c:pt idx="17">
                  <c:v>0.68684999999999996</c:v>
                </c:pt>
                <c:pt idx="18">
                  <c:v>0.783918</c:v>
                </c:pt>
                <c:pt idx="19">
                  <c:v>0.88052399999999997</c:v>
                </c:pt>
                <c:pt idx="20">
                  <c:v>0.97713000000000005</c:v>
                </c:pt>
                <c:pt idx="21">
                  <c:v>0.97574899999999998</c:v>
                </c:pt>
                <c:pt idx="22">
                  <c:v>0.97436800000000001</c:v>
                </c:pt>
                <c:pt idx="23">
                  <c:v>0.97232700000000005</c:v>
                </c:pt>
                <c:pt idx="24">
                  <c:v>0.97020899999999999</c:v>
                </c:pt>
                <c:pt idx="25">
                  <c:v>0.96809000000000001</c:v>
                </c:pt>
                <c:pt idx="26">
                  <c:v>0.97018199999999999</c:v>
                </c:pt>
                <c:pt idx="27">
                  <c:v>0.97607500000000003</c:v>
                </c:pt>
                <c:pt idx="28">
                  <c:v>0.98196899999999998</c:v>
                </c:pt>
                <c:pt idx="29">
                  <c:v>0.98740899999999998</c:v>
                </c:pt>
                <c:pt idx="30">
                  <c:v>0.99173100000000003</c:v>
                </c:pt>
                <c:pt idx="31">
                  <c:v>0.99605200000000005</c:v>
                </c:pt>
                <c:pt idx="32">
                  <c:v>0.99705299999999997</c:v>
                </c:pt>
                <c:pt idx="33">
                  <c:v>0.99609999999999999</c:v>
                </c:pt>
                <c:pt idx="34">
                  <c:v>0.995147</c:v>
                </c:pt>
                <c:pt idx="35">
                  <c:v>0.99419400000000002</c:v>
                </c:pt>
                <c:pt idx="36">
                  <c:v>0.992672</c:v>
                </c:pt>
                <c:pt idx="37">
                  <c:v>0.99080000000000001</c:v>
                </c:pt>
                <c:pt idx="38">
                  <c:v>0.988927</c:v>
                </c:pt>
                <c:pt idx="39">
                  <c:v>0.98705500000000002</c:v>
                </c:pt>
                <c:pt idx="40">
                  <c:v>0.987155</c:v>
                </c:pt>
                <c:pt idx="41">
                  <c:v>0.98729</c:v>
                </c:pt>
                <c:pt idx="42">
                  <c:v>0.98742399999999997</c:v>
                </c:pt>
                <c:pt idx="43">
                  <c:v>0.98848199999999997</c:v>
                </c:pt>
                <c:pt idx="44">
                  <c:v>0.989568</c:v>
                </c:pt>
                <c:pt idx="45">
                  <c:v>0.98995699999999998</c:v>
                </c:pt>
                <c:pt idx="46">
                  <c:v>0.98926099999999995</c:v>
                </c:pt>
                <c:pt idx="47">
                  <c:v>0.98856599999999994</c:v>
                </c:pt>
                <c:pt idx="48">
                  <c:v>0.98787100000000005</c:v>
                </c:pt>
                <c:pt idx="49">
                  <c:v>0.98765199999999997</c:v>
                </c:pt>
                <c:pt idx="50">
                  <c:v>0.98743400000000003</c:v>
                </c:pt>
                <c:pt idx="51">
                  <c:v>0.98721599999999998</c:v>
                </c:pt>
                <c:pt idx="52">
                  <c:v>0.98824299999999998</c:v>
                </c:pt>
                <c:pt idx="53">
                  <c:v>0.989734</c:v>
                </c:pt>
                <c:pt idx="54">
                  <c:v>0.99122500000000002</c:v>
                </c:pt>
                <c:pt idx="55">
                  <c:v>0.99271600000000004</c:v>
                </c:pt>
                <c:pt idx="56">
                  <c:v>0.99412500000000004</c:v>
                </c:pt>
                <c:pt idx="57">
                  <c:v>0.99552700000000005</c:v>
                </c:pt>
                <c:pt idx="58">
                  <c:v>0.99540399999999996</c:v>
                </c:pt>
                <c:pt idx="59">
                  <c:v>0.99118499999999998</c:v>
                </c:pt>
                <c:pt idx="60">
                  <c:v>0.98696600000000001</c:v>
                </c:pt>
                <c:pt idx="61">
                  <c:v>0.98235499999999998</c:v>
                </c:pt>
                <c:pt idx="62">
                  <c:v>0.97751299999999997</c:v>
                </c:pt>
                <c:pt idx="63">
                  <c:v>0.97267099999999995</c:v>
                </c:pt>
                <c:pt idx="64">
                  <c:v>0.96865599999999996</c:v>
                </c:pt>
                <c:pt idx="65">
                  <c:v>0.97046200000000005</c:v>
                </c:pt>
                <c:pt idx="66">
                  <c:v>0.97226800000000002</c:v>
                </c:pt>
                <c:pt idx="67">
                  <c:v>0.974074</c:v>
                </c:pt>
                <c:pt idx="68">
                  <c:v>0.97520799999999996</c:v>
                </c:pt>
                <c:pt idx="69">
                  <c:v>0.97616999999999998</c:v>
                </c:pt>
                <c:pt idx="70">
                  <c:v>0.977132</c:v>
                </c:pt>
                <c:pt idx="71">
                  <c:v>0.87910100000000002</c:v>
                </c:pt>
                <c:pt idx="72">
                  <c:v>0.78107000000000004</c:v>
                </c:pt>
                <c:pt idx="73">
                  <c:v>0.68262999999999996</c:v>
                </c:pt>
                <c:pt idx="74">
                  <c:v>0.58413300000000001</c:v>
                </c:pt>
                <c:pt idx="75">
                  <c:v>0.48563699999999999</c:v>
                </c:pt>
                <c:pt idx="76">
                  <c:v>0.38730300000000001</c:v>
                </c:pt>
                <c:pt idx="77">
                  <c:v>0.288968</c:v>
                </c:pt>
                <c:pt idx="78">
                  <c:v>0.190578</c:v>
                </c:pt>
                <c:pt idx="79">
                  <c:v>9.1814000000000007E-2</c:v>
                </c:pt>
                <c:pt idx="80">
                  <c:v>-6.9499999999999996E-3</c:v>
                </c:pt>
                <c:pt idx="81">
                  <c:v>-3.9849999999999998E-3</c:v>
                </c:pt>
                <c:pt idx="82">
                  <c:v>-1.044E-3</c:v>
                </c:pt>
                <c:pt idx="83">
                  <c:v>1.781E-3</c:v>
                </c:pt>
                <c:pt idx="84">
                  <c:v>4.6049999999999997E-3</c:v>
                </c:pt>
                <c:pt idx="85">
                  <c:v>7.4289999999999998E-3</c:v>
                </c:pt>
                <c:pt idx="86">
                  <c:v>5.6350000000000003E-3</c:v>
                </c:pt>
                <c:pt idx="87">
                  <c:v>3.1800000000000001E-3</c:v>
                </c:pt>
                <c:pt idx="88" formatCode="0.00E+00">
                  <c:v>7.2602880000000004E-4</c:v>
                </c:pt>
                <c:pt idx="89">
                  <c:v>-1.549E-3</c:v>
                </c:pt>
                <c:pt idx="90">
                  <c:v>-3.3400000000000001E-3</c:v>
                </c:pt>
              </c:numCache>
            </c:numRef>
          </c:yVal>
          <c:smooth val="0"/>
        </c:ser>
        <c:ser>
          <c:idx val="6"/>
          <c:order val="4"/>
          <c:tx>
            <c:v>Extra Fine Mesh All Areas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Sheet1!$R$1:$R$91</c:f>
              <c:numCache>
                <c:formatCode>General</c:formatCode>
                <c:ptCount val="91"/>
                <c:pt idx="0">
                  <c:v>110</c:v>
                </c:pt>
                <c:pt idx="1">
                  <c:v>111</c:v>
                </c:pt>
                <c:pt idx="2">
                  <c:v>112</c:v>
                </c:pt>
                <c:pt idx="3">
                  <c:v>113</c:v>
                </c:pt>
                <c:pt idx="4">
                  <c:v>114</c:v>
                </c:pt>
                <c:pt idx="5">
                  <c:v>115</c:v>
                </c:pt>
                <c:pt idx="6">
                  <c:v>116</c:v>
                </c:pt>
                <c:pt idx="7">
                  <c:v>117</c:v>
                </c:pt>
                <c:pt idx="8">
                  <c:v>118</c:v>
                </c:pt>
                <c:pt idx="9">
                  <c:v>119</c:v>
                </c:pt>
                <c:pt idx="10">
                  <c:v>120</c:v>
                </c:pt>
                <c:pt idx="11">
                  <c:v>121</c:v>
                </c:pt>
                <c:pt idx="12">
                  <c:v>122</c:v>
                </c:pt>
                <c:pt idx="13">
                  <c:v>123</c:v>
                </c:pt>
                <c:pt idx="14">
                  <c:v>124</c:v>
                </c:pt>
                <c:pt idx="15">
                  <c:v>125</c:v>
                </c:pt>
                <c:pt idx="16">
                  <c:v>126</c:v>
                </c:pt>
                <c:pt idx="17">
                  <c:v>127</c:v>
                </c:pt>
                <c:pt idx="18">
                  <c:v>128</c:v>
                </c:pt>
                <c:pt idx="19">
                  <c:v>129</c:v>
                </c:pt>
                <c:pt idx="20">
                  <c:v>130</c:v>
                </c:pt>
                <c:pt idx="21">
                  <c:v>131</c:v>
                </c:pt>
                <c:pt idx="22">
                  <c:v>132</c:v>
                </c:pt>
                <c:pt idx="23">
                  <c:v>133</c:v>
                </c:pt>
                <c:pt idx="24">
                  <c:v>134</c:v>
                </c:pt>
                <c:pt idx="25">
                  <c:v>135</c:v>
                </c:pt>
                <c:pt idx="26">
                  <c:v>136</c:v>
                </c:pt>
                <c:pt idx="27">
                  <c:v>137</c:v>
                </c:pt>
                <c:pt idx="28">
                  <c:v>138</c:v>
                </c:pt>
                <c:pt idx="29">
                  <c:v>139</c:v>
                </c:pt>
                <c:pt idx="30">
                  <c:v>140</c:v>
                </c:pt>
                <c:pt idx="31">
                  <c:v>141</c:v>
                </c:pt>
                <c:pt idx="32">
                  <c:v>142</c:v>
                </c:pt>
                <c:pt idx="33">
                  <c:v>143</c:v>
                </c:pt>
                <c:pt idx="34">
                  <c:v>144</c:v>
                </c:pt>
                <c:pt idx="35">
                  <c:v>145</c:v>
                </c:pt>
                <c:pt idx="36">
                  <c:v>146</c:v>
                </c:pt>
                <c:pt idx="37">
                  <c:v>147</c:v>
                </c:pt>
                <c:pt idx="38">
                  <c:v>148</c:v>
                </c:pt>
                <c:pt idx="39">
                  <c:v>149</c:v>
                </c:pt>
                <c:pt idx="40">
                  <c:v>150</c:v>
                </c:pt>
                <c:pt idx="41">
                  <c:v>151</c:v>
                </c:pt>
                <c:pt idx="42">
                  <c:v>152</c:v>
                </c:pt>
                <c:pt idx="43">
                  <c:v>153</c:v>
                </c:pt>
                <c:pt idx="44">
                  <c:v>154</c:v>
                </c:pt>
                <c:pt idx="45">
                  <c:v>155</c:v>
                </c:pt>
                <c:pt idx="46">
                  <c:v>156</c:v>
                </c:pt>
                <c:pt idx="47">
                  <c:v>157</c:v>
                </c:pt>
                <c:pt idx="48">
                  <c:v>158</c:v>
                </c:pt>
                <c:pt idx="49">
                  <c:v>159</c:v>
                </c:pt>
                <c:pt idx="50">
                  <c:v>160</c:v>
                </c:pt>
                <c:pt idx="51">
                  <c:v>161</c:v>
                </c:pt>
                <c:pt idx="52">
                  <c:v>162</c:v>
                </c:pt>
                <c:pt idx="53">
                  <c:v>163</c:v>
                </c:pt>
                <c:pt idx="54">
                  <c:v>164</c:v>
                </c:pt>
                <c:pt idx="55">
                  <c:v>165</c:v>
                </c:pt>
                <c:pt idx="56">
                  <c:v>166</c:v>
                </c:pt>
                <c:pt idx="57">
                  <c:v>167</c:v>
                </c:pt>
                <c:pt idx="58">
                  <c:v>168</c:v>
                </c:pt>
                <c:pt idx="59">
                  <c:v>169</c:v>
                </c:pt>
                <c:pt idx="60">
                  <c:v>170</c:v>
                </c:pt>
                <c:pt idx="61">
                  <c:v>171</c:v>
                </c:pt>
                <c:pt idx="62">
                  <c:v>172</c:v>
                </c:pt>
                <c:pt idx="63">
                  <c:v>173</c:v>
                </c:pt>
                <c:pt idx="64">
                  <c:v>174</c:v>
                </c:pt>
                <c:pt idx="65">
                  <c:v>175</c:v>
                </c:pt>
                <c:pt idx="66">
                  <c:v>176</c:v>
                </c:pt>
                <c:pt idx="67">
                  <c:v>177</c:v>
                </c:pt>
                <c:pt idx="68">
                  <c:v>178</c:v>
                </c:pt>
                <c:pt idx="69">
                  <c:v>179</c:v>
                </c:pt>
                <c:pt idx="70">
                  <c:v>180</c:v>
                </c:pt>
                <c:pt idx="71">
                  <c:v>181</c:v>
                </c:pt>
                <c:pt idx="72">
                  <c:v>182</c:v>
                </c:pt>
                <c:pt idx="73">
                  <c:v>183</c:v>
                </c:pt>
                <c:pt idx="74">
                  <c:v>184</c:v>
                </c:pt>
                <c:pt idx="75">
                  <c:v>185</c:v>
                </c:pt>
                <c:pt idx="76">
                  <c:v>186</c:v>
                </c:pt>
                <c:pt idx="77">
                  <c:v>187</c:v>
                </c:pt>
                <c:pt idx="78">
                  <c:v>188</c:v>
                </c:pt>
                <c:pt idx="79">
                  <c:v>189</c:v>
                </c:pt>
                <c:pt idx="80">
                  <c:v>190</c:v>
                </c:pt>
                <c:pt idx="81">
                  <c:v>191</c:v>
                </c:pt>
                <c:pt idx="82">
                  <c:v>192</c:v>
                </c:pt>
                <c:pt idx="83">
                  <c:v>193</c:v>
                </c:pt>
                <c:pt idx="84">
                  <c:v>194</c:v>
                </c:pt>
                <c:pt idx="85">
                  <c:v>195</c:v>
                </c:pt>
                <c:pt idx="86">
                  <c:v>196</c:v>
                </c:pt>
                <c:pt idx="87">
                  <c:v>197</c:v>
                </c:pt>
                <c:pt idx="88">
                  <c:v>198</c:v>
                </c:pt>
                <c:pt idx="89">
                  <c:v>199</c:v>
                </c:pt>
                <c:pt idx="90">
                  <c:v>200</c:v>
                </c:pt>
              </c:numCache>
            </c:numRef>
          </c:xVal>
          <c:yVal>
            <c:numRef>
              <c:f>Sheet1!$U$1:$U$91</c:f>
              <c:numCache>
                <c:formatCode>0.00E+00</c:formatCode>
                <c:ptCount val="91"/>
                <c:pt idx="0">
                  <c:v>-6.3448780000000004E-4</c:v>
                </c:pt>
                <c:pt idx="1">
                  <c:v>-2.0701699999999999E-4</c:v>
                </c:pt>
                <c:pt idx="2">
                  <c:v>2.2045380000000001E-4</c:v>
                </c:pt>
                <c:pt idx="3">
                  <c:v>6.4792470000000005E-4</c:v>
                </c:pt>
                <c:pt idx="4" formatCode="General">
                  <c:v>1.2639999999999999E-3</c:v>
                </c:pt>
                <c:pt idx="5" formatCode="General">
                  <c:v>1.8829999999999999E-3</c:v>
                </c:pt>
                <c:pt idx="6" formatCode="General">
                  <c:v>2.5019999999999999E-3</c:v>
                </c:pt>
                <c:pt idx="7" formatCode="General">
                  <c:v>5.3619999999999996E-3</c:v>
                </c:pt>
                <c:pt idx="8" formatCode="General">
                  <c:v>1.1922E-2</c:v>
                </c:pt>
                <c:pt idx="9" formatCode="General">
                  <c:v>1.8481000000000001E-2</c:v>
                </c:pt>
                <c:pt idx="10" formatCode="General">
                  <c:v>2.4938999999999999E-2</c:v>
                </c:pt>
                <c:pt idx="11" formatCode="General">
                  <c:v>6.8699999999999997E-2</c:v>
                </c:pt>
                <c:pt idx="12" formatCode="General">
                  <c:v>0.11247</c:v>
                </c:pt>
                <c:pt idx="13" formatCode="General">
                  <c:v>0.15624099999999999</c:v>
                </c:pt>
                <c:pt idx="14" formatCode="General">
                  <c:v>0.29744300000000001</c:v>
                </c:pt>
                <c:pt idx="15" formatCode="General">
                  <c:v>0.48798999999999998</c:v>
                </c:pt>
                <c:pt idx="16" formatCode="General">
                  <c:v>0.67708900000000005</c:v>
                </c:pt>
                <c:pt idx="17" formatCode="General">
                  <c:v>0.81770500000000002</c:v>
                </c:pt>
                <c:pt idx="18" formatCode="General">
                  <c:v>0.86587599999999998</c:v>
                </c:pt>
                <c:pt idx="19" formatCode="General">
                  <c:v>0.91404700000000005</c:v>
                </c:pt>
                <c:pt idx="20" formatCode="General">
                  <c:v>0.96218199999999998</c:v>
                </c:pt>
                <c:pt idx="21" formatCode="General">
                  <c:v>0.97032399999999996</c:v>
                </c:pt>
                <c:pt idx="22" formatCode="General">
                  <c:v>0.97850700000000002</c:v>
                </c:pt>
                <c:pt idx="23" formatCode="General">
                  <c:v>0.98668999999999996</c:v>
                </c:pt>
                <c:pt idx="24" formatCode="General">
                  <c:v>0.99115699999999995</c:v>
                </c:pt>
                <c:pt idx="25" formatCode="General">
                  <c:v>0.99258299999999999</c:v>
                </c:pt>
                <c:pt idx="26" formatCode="General">
                  <c:v>0.994008</c:v>
                </c:pt>
                <c:pt idx="27" formatCode="General">
                  <c:v>0.99555800000000005</c:v>
                </c:pt>
                <c:pt idx="28" formatCode="General">
                  <c:v>0.99754399999999999</c:v>
                </c:pt>
                <c:pt idx="29" formatCode="General">
                  <c:v>0.999529</c:v>
                </c:pt>
                <c:pt idx="30" formatCode="General">
                  <c:v>1.001514</c:v>
                </c:pt>
                <c:pt idx="31" formatCode="General">
                  <c:v>1.0021599999999999</c:v>
                </c:pt>
                <c:pt idx="32" formatCode="General">
                  <c:v>1.0023489999999999</c:v>
                </c:pt>
                <c:pt idx="33" formatCode="General">
                  <c:v>1.0025390000000001</c:v>
                </c:pt>
                <c:pt idx="34" formatCode="General">
                  <c:v>1.001938</c:v>
                </c:pt>
                <c:pt idx="35" formatCode="General">
                  <c:v>1.0004219999999999</c:v>
                </c:pt>
                <c:pt idx="36" formatCode="General">
                  <c:v>0.99888200000000005</c:v>
                </c:pt>
                <c:pt idx="37" formatCode="General">
                  <c:v>0.99734199999999995</c:v>
                </c:pt>
                <c:pt idx="38" formatCode="General">
                  <c:v>0.99711499999999997</c:v>
                </c:pt>
                <c:pt idx="39" formatCode="General">
                  <c:v>0.99695599999999995</c:v>
                </c:pt>
                <c:pt idx="40" formatCode="General">
                  <c:v>0.99679799999999996</c:v>
                </c:pt>
                <c:pt idx="41" formatCode="General">
                  <c:v>0.99687999999999999</c:v>
                </c:pt>
                <c:pt idx="42" formatCode="General">
                  <c:v>0.99744299999999997</c:v>
                </c:pt>
                <c:pt idx="43" formatCode="General">
                  <c:v>0.99800500000000003</c:v>
                </c:pt>
                <c:pt idx="44" formatCode="General">
                  <c:v>0.99850700000000003</c:v>
                </c:pt>
                <c:pt idx="45" formatCode="General">
                  <c:v>0.99864299999999995</c:v>
                </c:pt>
                <c:pt idx="46" formatCode="General">
                  <c:v>0.99869600000000003</c:v>
                </c:pt>
                <c:pt idx="47" formatCode="General">
                  <c:v>0.99846100000000004</c:v>
                </c:pt>
                <c:pt idx="48" formatCode="General">
                  <c:v>0.99809700000000001</c:v>
                </c:pt>
                <c:pt idx="49" formatCode="General">
                  <c:v>0.99773299999999998</c:v>
                </c:pt>
                <c:pt idx="50" formatCode="General">
                  <c:v>0.99753400000000003</c:v>
                </c:pt>
                <c:pt idx="51" formatCode="General">
                  <c:v>0.99761100000000003</c:v>
                </c:pt>
                <c:pt idx="52" formatCode="General">
                  <c:v>0.99768800000000002</c:v>
                </c:pt>
                <c:pt idx="53" formatCode="General">
                  <c:v>0.99778599999999995</c:v>
                </c:pt>
                <c:pt idx="54" formatCode="General">
                  <c:v>0.99875800000000003</c:v>
                </c:pt>
                <c:pt idx="55" formatCode="General">
                  <c:v>0.99972899999999998</c:v>
                </c:pt>
                <c:pt idx="56" formatCode="General">
                  <c:v>1.0007010000000001</c:v>
                </c:pt>
                <c:pt idx="57" formatCode="General">
                  <c:v>1.0009110000000001</c:v>
                </c:pt>
                <c:pt idx="58" formatCode="General">
                  <c:v>1.0009209999999999</c:v>
                </c:pt>
                <c:pt idx="59" formatCode="General">
                  <c:v>1.0009319999999999</c:v>
                </c:pt>
                <c:pt idx="60" formatCode="General">
                  <c:v>1.0006090000000001</c:v>
                </c:pt>
                <c:pt idx="61" formatCode="General">
                  <c:v>0.99905500000000003</c:v>
                </c:pt>
                <c:pt idx="62" formatCode="General">
                  <c:v>0.99750099999999997</c:v>
                </c:pt>
                <c:pt idx="63" formatCode="General">
                  <c:v>0.99594800000000006</c:v>
                </c:pt>
                <c:pt idx="64" formatCode="General">
                  <c:v>0.994529</c:v>
                </c:pt>
                <c:pt idx="65" formatCode="General">
                  <c:v>0.99311000000000005</c:v>
                </c:pt>
                <c:pt idx="66" formatCode="General">
                  <c:v>0.99169099999999999</c:v>
                </c:pt>
                <c:pt idx="67" formatCode="General">
                  <c:v>0.98763900000000004</c:v>
                </c:pt>
                <c:pt idx="68" formatCode="General">
                  <c:v>0.97926000000000002</c:v>
                </c:pt>
                <c:pt idx="69" formatCode="General">
                  <c:v>0.97088200000000002</c:v>
                </c:pt>
                <c:pt idx="70" formatCode="General">
                  <c:v>0.96253900000000003</c:v>
                </c:pt>
                <c:pt idx="71" formatCode="General">
                  <c:v>0.913775</c:v>
                </c:pt>
                <c:pt idx="72" formatCode="General">
                  <c:v>0.86502900000000005</c:v>
                </c:pt>
                <c:pt idx="73" formatCode="General">
                  <c:v>0.81628299999999998</c:v>
                </c:pt>
                <c:pt idx="74" formatCode="General">
                  <c:v>0.67192099999999999</c:v>
                </c:pt>
                <c:pt idx="75" formatCode="General">
                  <c:v>0.48203000000000001</c:v>
                </c:pt>
                <c:pt idx="76" formatCode="General">
                  <c:v>0.29323700000000003</c:v>
                </c:pt>
                <c:pt idx="77" formatCode="General">
                  <c:v>0.153584</c:v>
                </c:pt>
                <c:pt idx="78" formatCode="General">
                  <c:v>0.111773</c:v>
                </c:pt>
                <c:pt idx="79" formatCode="General">
                  <c:v>6.9961999999999996E-2</c:v>
                </c:pt>
                <c:pt idx="80" formatCode="General">
                  <c:v>2.8152E-2</c:v>
                </c:pt>
                <c:pt idx="81" formatCode="General">
                  <c:v>2.1569999999999999E-2</c:v>
                </c:pt>
                <c:pt idx="82" formatCode="General">
                  <c:v>1.4932000000000001E-2</c:v>
                </c:pt>
                <c:pt idx="83" formatCode="General">
                  <c:v>8.2950000000000003E-3</c:v>
                </c:pt>
                <c:pt idx="84" formatCode="General">
                  <c:v>4.3059999999999999E-3</c:v>
                </c:pt>
                <c:pt idx="85" formatCode="General">
                  <c:v>2.6229999999999999E-3</c:v>
                </c:pt>
                <c:pt idx="86">
                  <c:v>9.4021109999999997E-4</c:v>
                </c:pt>
                <c:pt idx="87">
                  <c:v>-5.2886350000000003E-4</c:v>
                </c:pt>
                <c:pt idx="88" formatCode="General">
                  <c:v>-1.137E-3</c:v>
                </c:pt>
                <c:pt idx="89" formatCode="General">
                  <c:v>-1.745E-3</c:v>
                </c:pt>
                <c:pt idx="90" formatCode="General">
                  <c:v>-2.3530000000000001E-3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526976"/>
        <c:axId val="102528896"/>
      </c:scatterChart>
      <c:valAx>
        <c:axId val="102526976"/>
        <c:scaling>
          <c:orientation val="minMax"/>
          <c:max val="210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Position (um)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528896"/>
        <c:crosses val="autoZero"/>
        <c:crossBetween val="midCat"/>
      </c:valAx>
      <c:valAx>
        <c:axId val="102528896"/>
        <c:scaling>
          <c:orientation val="minMax"/>
          <c:max val="1.07"/>
          <c:min val="-5.000000000000001E-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Simulated CIE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526976"/>
        <c:crosses val="autoZero"/>
        <c:crossBetween val="midCat"/>
        <c:majorUnit val="5.000000000000001E-2"/>
      </c:valAx>
    </c:plotArea>
    <c:legend>
      <c:legendPos val="r"/>
      <c:layout>
        <c:manualLayout>
          <c:xMode val="edge"/>
          <c:yMode val="edge"/>
          <c:x val="0.38631846209648169"/>
          <c:y val="0.252656666091921"/>
          <c:w val="0.2277548059484947"/>
          <c:h val="0.2075818533632201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Mesh 1 Total</c:v>
          </c:tx>
          <c:marker>
            <c:symbol val="none"/>
          </c:marker>
          <c:xVal>
            <c:numRef>
              <c:f>Sheet1!$P$2:$P$152</c:f>
              <c:numCache>
                <c:formatCode>General</c:formatCode>
                <c:ptCount val="151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  <c:pt idx="48">
                  <c:v>98</c:v>
                </c:pt>
                <c:pt idx="49">
                  <c:v>99</c:v>
                </c:pt>
                <c:pt idx="50">
                  <c:v>100</c:v>
                </c:pt>
                <c:pt idx="51">
                  <c:v>101</c:v>
                </c:pt>
                <c:pt idx="52">
                  <c:v>102</c:v>
                </c:pt>
                <c:pt idx="53">
                  <c:v>103</c:v>
                </c:pt>
                <c:pt idx="54">
                  <c:v>104</c:v>
                </c:pt>
                <c:pt idx="55">
                  <c:v>105</c:v>
                </c:pt>
                <c:pt idx="56">
                  <c:v>106</c:v>
                </c:pt>
                <c:pt idx="57">
                  <c:v>107</c:v>
                </c:pt>
                <c:pt idx="58">
                  <c:v>108</c:v>
                </c:pt>
                <c:pt idx="59">
                  <c:v>109</c:v>
                </c:pt>
                <c:pt idx="60">
                  <c:v>110</c:v>
                </c:pt>
                <c:pt idx="61">
                  <c:v>111</c:v>
                </c:pt>
                <c:pt idx="62">
                  <c:v>112</c:v>
                </c:pt>
                <c:pt idx="63">
                  <c:v>113</c:v>
                </c:pt>
                <c:pt idx="64">
                  <c:v>114</c:v>
                </c:pt>
                <c:pt idx="65">
                  <c:v>115</c:v>
                </c:pt>
                <c:pt idx="66">
                  <c:v>116</c:v>
                </c:pt>
                <c:pt idx="67">
                  <c:v>117</c:v>
                </c:pt>
                <c:pt idx="68">
                  <c:v>118</c:v>
                </c:pt>
                <c:pt idx="69">
                  <c:v>119</c:v>
                </c:pt>
                <c:pt idx="70">
                  <c:v>120</c:v>
                </c:pt>
                <c:pt idx="71">
                  <c:v>121</c:v>
                </c:pt>
                <c:pt idx="72">
                  <c:v>122</c:v>
                </c:pt>
                <c:pt idx="73">
                  <c:v>123</c:v>
                </c:pt>
                <c:pt idx="74">
                  <c:v>124</c:v>
                </c:pt>
                <c:pt idx="75">
                  <c:v>125</c:v>
                </c:pt>
                <c:pt idx="76">
                  <c:v>126</c:v>
                </c:pt>
                <c:pt idx="77">
                  <c:v>127</c:v>
                </c:pt>
                <c:pt idx="78">
                  <c:v>128</c:v>
                </c:pt>
                <c:pt idx="79">
                  <c:v>129</c:v>
                </c:pt>
                <c:pt idx="80">
                  <c:v>130</c:v>
                </c:pt>
                <c:pt idx="81">
                  <c:v>131</c:v>
                </c:pt>
                <c:pt idx="82">
                  <c:v>132</c:v>
                </c:pt>
                <c:pt idx="83">
                  <c:v>133</c:v>
                </c:pt>
                <c:pt idx="84">
                  <c:v>134</c:v>
                </c:pt>
                <c:pt idx="85">
                  <c:v>135</c:v>
                </c:pt>
                <c:pt idx="86">
                  <c:v>136</c:v>
                </c:pt>
                <c:pt idx="87">
                  <c:v>137</c:v>
                </c:pt>
                <c:pt idx="88">
                  <c:v>138</c:v>
                </c:pt>
                <c:pt idx="89">
                  <c:v>139</c:v>
                </c:pt>
                <c:pt idx="90">
                  <c:v>140</c:v>
                </c:pt>
                <c:pt idx="91">
                  <c:v>141</c:v>
                </c:pt>
                <c:pt idx="92">
                  <c:v>142</c:v>
                </c:pt>
                <c:pt idx="93">
                  <c:v>143</c:v>
                </c:pt>
                <c:pt idx="94">
                  <c:v>144</c:v>
                </c:pt>
                <c:pt idx="95">
                  <c:v>145</c:v>
                </c:pt>
                <c:pt idx="96">
                  <c:v>146</c:v>
                </c:pt>
                <c:pt idx="97">
                  <c:v>147</c:v>
                </c:pt>
                <c:pt idx="98">
                  <c:v>148</c:v>
                </c:pt>
                <c:pt idx="99">
                  <c:v>149</c:v>
                </c:pt>
                <c:pt idx="100">
                  <c:v>150</c:v>
                </c:pt>
                <c:pt idx="101">
                  <c:v>151</c:v>
                </c:pt>
                <c:pt idx="102">
                  <c:v>152</c:v>
                </c:pt>
                <c:pt idx="103">
                  <c:v>153</c:v>
                </c:pt>
                <c:pt idx="104">
                  <c:v>154</c:v>
                </c:pt>
                <c:pt idx="105">
                  <c:v>155</c:v>
                </c:pt>
                <c:pt idx="106">
                  <c:v>156</c:v>
                </c:pt>
                <c:pt idx="107">
                  <c:v>157</c:v>
                </c:pt>
                <c:pt idx="108">
                  <c:v>158</c:v>
                </c:pt>
                <c:pt idx="109">
                  <c:v>159</c:v>
                </c:pt>
                <c:pt idx="110">
                  <c:v>160</c:v>
                </c:pt>
                <c:pt idx="111">
                  <c:v>161</c:v>
                </c:pt>
                <c:pt idx="112">
                  <c:v>162</c:v>
                </c:pt>
                <c:pt idx="113">
                  <c:v>163</c:v>
                </c:pt>
                <c:pt idx="114">
                  <c:v>164</c:v>
                </c:pt>
                <c:pt idx="115">
                  <c:v>165</c:v>
                </c:pt>
                <c:pt idx="116">
                  <c:v>166</c:v>
                </c:pt>
                <c:pt idx="117">
                  <c:v>167</c:v>
                </c:pt>
                <c:pt idx="118">
                  <c:v>168</c:v>
                </c:pt>
                <c:pt idx="119">
                  <c:v>169</c:v>
                </c:pt>
                <c:pt idx="120">
                  <c:v>170</c:v>
                </c:pt>
                <c:pt idx="121">
                  <c:v>171</c:v>
                </c:pt>
                <c:pt idx="122">
                  <c:v>172</c:v>
                </c:pt>
                <c:pt idx="123">
                  <c:v>173</c:v>
                </c:pt>
                <c:pt idx="124">
                  <c:v>174</c:v>
                </c:pt>
                <c:pt idx="125">
                  <c:v>175</c:v>
                </c:pt>
                <c:pt idx="126">
                  <c:v>176</c:v>
                </c:pt>
                <c:pt idx="127">
                  <c:v>177</c:v>
                </c:pt>
                <c:pt idx="128">
                  <c:v>178</c:v>
                </c:pt>
                <c:pt idx="129">
                  <c:v>179</c:v>
                </c:pt>
                <c:pt idx="130">
                  <c:v>180</c:v>
                </c:pt>
                <c:pt idx="131">
                  <c:v>181</c:v>
                </c:pt>
                <c:pt idx="132">
                  <c:v>182</c:v>
                </c:pt>
                <c:pt idx="133">
                  <c:v>183</c:v>
                </c:pt>
                <c:pt idx="134">
                  <c:v>184</c:v>
                </c:pt>
                <c:pt idx="135">
                  <c:v>185</c:v>
                </c:pt>
                <c:pt idx="136">
                  <c:v>186</c:v>
                </c:pt>
                <c:pt idx="137">
                  <c:v>187</c:v>
                </c:pt>
                <c:pt idx="138">
                  <c:v>188</c:v>
                </c:pt>
                <c:pt idx="139">
                  <c:v>189</c:v>
                </c:pt>
                <c:pt idx="140">
                  <c:v>190</c:v>
                </c:pt>
                <c:pt idx="141">
                  <c:v>191</c:v>
                </c:pt>
                <c:pt idx="142">
                  <c:v>192</c:v>
                </c:pt>
                <c:pt idx="143">
                  <c:v>193</c:v>
                </c:pt>
                <c:pt idx="144">
                  <c:v>194</c:v>
                </c:pt>
                <c:pt idx="145">
                  <c:v>195</c:v>
                </c:pt>
                <c:pt idx="146">
                  <c:v>196</c:v>
                </c:pt>
                <c:pt idx="147">
                  <c:v>197</c:v>
                </c:pt>
                <c:pt idx="148">
                  <c:v>198</c:v>
                </c:pt>
                <c:pt idx="149">
                  <c:v>199</c:v>
                </c:pt>
                <c:pt idx="150">
                  <c:v>200</c:v>
                </c:pt>
              </c:numCache>
            </c:numRef>
          </c:xVal>
          <c:yVal>
            <c:numRef>
              <c:f>Sheet1!$S$2:$S$152</c:f>
              <c:numCache>
                <c:formatCode>General</c:formatCode>
                <c:ptCount val="151"/>
                <c:pt idx="0">
                  <c:v>-7.9070000000000008E-3</c:v>
                </c:pt>
                <c:pt idx="1">
                  <c:v>-7.0150000000000004E-3</c:v>
                </c:pt>
                <c:pt idx="2">
                  <c:v>-6.1240000000000001E-3</c:v>
                </c:pt>
                <c:pt idx="3">
                  <c:v>-4.2383189999999998E-4</c:v>
                </c:pt>
                <c:pt idx="4">
                  <c:v>1.3547999999999999E-2</c:v>
                </c:pt>
                <c:pt idx="5">
                  <c:v>2.7519999999999999E-2</c:v>
                </c:pt>
                <c:pt idx="6">
                  <c:v>4.1493000000000002E-2</c:v>
                </c:pt>
                <c:pt idx="7">
                  <c:v>5.5465E-2</c:v>
                </c:pt>
                <c:pt idx="8">
                  <c:v>6.9436999999999999E-2</c:v>
                </c:pt>
                <c:pt idx="9">
                  <c:v>8.3408999999999997E-2</c:v>
                </c:pt>
                <c:pt idx="10">
                  <c:v>9.7380999999999995E-2</c:v>
                </c:pt>
                <c:pt idx="11">
                  <c:v>0.17552200000000001</c:v>
                </c:pt>
                <c:pt idx="12">
                  <c:v>0.25366300000000003</c:v>
                </c:pt>
                <c:pt idx="13">
                  <c:v>0.33180300000000001</c:v>
                </c:pt>
                <c:pt idx="14">
                  <c:v>0.40994399999999998</c:v>
                </c:pt>
                <c:pt idx="15">
                  <c:v>0.48808499999999999</c:v>
                </c:pt>
                <c:pt idx="16">
                  <c:v>0.56581700000000001</c:v>
                </c:pt>
                <c:pt idx="17">
                  <c:v>0.64352200000000004</c:v>
                </c:pt>
                <c:pt idx="18">
                  <c:v>0.72122799999999998</c:v>
                </c:pt>
                <c:pt idx="19">
                  <c:v>0.798933</c:v>
                </c:pt>
                <c:pt idx="20">
                  <c:v>0.87663800000000003</c:v>
                </c:pt>
                <c:pt idx="21">
                  <c:v>0.90339199999999997</c:v>
                </c:pt>
                <c:pt idx="22">
                  <c:v>0.930145</c:v>
                </c:pt>
                <c:pt idx="23">
                  <c:v>0.95689900000000006</c:v>
                </c:pt>
                <c:pt idx="24">
                  <c:v>0.98365199999999997</c:v>
                </c:pt>
                <c:pt idx="25">
                  <c:v>0.99424400000000002</c:v>
                </c:pt>
                <c:pt idx="26">
                  <c:v>0.99687000000000003</c:v>
                </c:pt>
                <c:pt idx="27">
                  <c:v>0.99949600000000005</c:v>
                </c:pt>
                <c:pt idx="28">
                  <c:v>1.0021230000000001</c:v>
                </c:pt>
                <c:pt idx="29">
                  <c:v>1.0036449999999999</c:v>
                </c:pt>
                <c:pt idx="30">
                  <c:v>1.00302</c:v>
                </c:pt>
                <c:pt idx="31">
                  <c:v>1.0023960000000001</c:v>
                </c:pt>
                <c:pt idx="32">
                  <c:v>1.001771</c:v>
                </c:pt>
                <c:pt idx="33">
                  <c:v>1.0013669999999999</c:v>
                </c:pt>
                <c:pt idx="34">
                  <c:v>1.0011650000000001</c:v>
                </c:pt>
                <c:pt idx="35">
                  <c:v>1.0009619999999999</c:v>
                </c:pt>
                <c:pt idx="36">
                  <c:v>1.0007699999999999</c:v>
                </c:pt>
                <c:pt idx="37">
                  <c:v>1.000723</c:v>
                </c:pt>
                <c:pt idx="38">
                  <c:v>1.0007140000000001</c:v>
                </c:pt>
                <c:pt idx="39">
                  <c:v>1.000704</c:v>
                </c:pt>
                <c:pt idx="40">
                  <c:v>1.0006930000000001</c:v>
                </c:pt>
                <c:pt idx="41">
                  <c:v>1.000683</c:v>
                </c:pt>
                <c:pt idx="42">
                  <c:v>1.0006729999999999</c:v>
                </c:pt>
                <c:pt idx="43">
                  <c:v>1.000664</c:v>
                </c:pt>
                <c:pt idx="44">
                  <c:v>1.0006520000000001</c:v>
                </c:pt>
                <c:pt idx="45">
                  <c:v>1.0006360000000001</c:v>
                </c:pt>
                <c:pt idx="46">
                  <c:v>1.0005980000000001</c:v>
                </c:pt>
                <c:pt idx="47">
                  <c:v>1.000553</c:v>
                </c:pt>
                <c:pt idx="48">
                  <c:v>1.0005090000000001</c:v>
                </c:pt>
                <c:pt idx="49">
                  <c:v>1.0004649999999999</c:v>
                </c:pt>
                <c:pt idx="50">
                  <c:v>1.0004980000000001</c:v>
                </c:pt>
                <c:pt idx="51">
                  <c:v>1.000599</c:v>
                </c:pt>
                <c:pt idx="52">
                  <c:v>1.0007010000000001</c:v>
                </c:pt>
                <c:pt idx="53">
                  <c:v>1.000802</c:v>
                </c:pt>
                <c:pt idx="54">
                  <c:v>1.001055</c:v>
                </c:pt>
                <c:pt idx="55">
                  <c:v>1.001436</c:v>
                </c:pt>
                <c:pt idx="56">
                  <c:v>1.0018180000000001</c:v>
                </c:pt>
                <c:pt idx="57">
                  <c:v>1.0022</c:v>
                </c:pt>
                <c:pt idx="58">
                  <c:v>1.002658</c:v>
                </c:pt>
                <c:pt idx="59">
                  <c:v>1.0031429999999999</c:v>
                </c:pt>
                <c:pt idx="60">
                  <c:v>0.99572099999999997</c:v>
                </c:pt>
                <c:pt idx="61">
                  <c:v>0.9970969999999999</c:v>
                </c:pt>
                <c:pt idx="62">
                  <c:v>0.9962629999999999</c:v>
                </c:pt>
                <c:pt idx="63">
                  <c:v>0.9988481681000001</c:v>
                </c:pt>
                <c:pt idx="64">
                  <c:v>1.0097049999999999</c:v>
                </c:pt>
                <c:pt idx="65">
                  <c:v>1.0205610000000001</c:v>
                </c:pt>
                <c:pt idx="66">
                  <c:v>1.0236610000000002</c:v>
                </c:pt>
                <c:pt idx="67">
                  <c:v>1.0110190000000001</c:v>
                </c:pt>
                <c:pt idx="68">
                  <c:v>0.99837699999999996</c:v>
                </c:pt>
                <c:pt idx="69">
                  <c:v>0.98573499999999992</c:v>
                </c:pt>
                <c:pt idx="70">
                  <c:v>0.9730939999999999</c:v>
                </c:pt>
                <c:pt idx="71">
                  <c:v>0.97442800000000007</c:v>
                </c:pt>
                <c:pt idx="72">
                  <c:v>0.97576200000000002</c:v>
                </c:pt>
                <c:pt idx="73">
                  <c:v>0.97709500000000005</c:v>
                </c:pt>
                <c:pt idx="74">
                  <c:v>0.97843000000000002</c:v>
                </c:pt>
                <c:pt idx="75">
                  <c:v>0.97955700000000001</c:v>
                </c:pt>
                <c:pt idx="76">
                  <c:v>0.97783400000000009</c:v>
                </c:pt>
                <c:pt idx="77">
                  <c:v>0.97608400000000006</c:v>
                </c:pt>
                <c:pt idx="78">
                  <c:v>0.97433599999999998</c:v>
                </c:pt>
                <c:pt idx="79">
                  <c:v>0.97258599999999995</c:v>
                </c:pt>
                <c:pt idx="80">
                  <c:v>0.97083600000000003</c:v>
                </c:pt>
                <c:pt idx="81">
                  <c:v>0.98488200000000004</c:v>
                </c:pt>
                <c:pt idx="82">
                  <c:v>0.99892700000000001</c:v>
                </c:pt>
                <c:pt idx="83">
                  <c:v>1.0129730000000001</c:v>
                </c:pt>
                <c:pt idx="84">
                  <c:v>1.027018</c:v>
                </c:pt>
                <c:pt idx="85">
                  <c:v>1.024902</c:v>
                </c:pt>
                <c:pt idx="86">
                  <c:v>1.0148200000000001</c:v>
                </c:pt>
                <c:pt idx="87">
                  <c:v>1.0047380000000001</c:v>
                </c:pt>
                <c:pt idx="88">
                  <c:v>0.99465700000000012</c:v>
                </c:pt>
                <c:pt idx="89">
                  <c:v>0.99460599999999988</c:v>
                </c:pt>
                <c:pt idx="90">
                  <c:v>0.99328700000000003</c:v>
                </c:pt>
                <c:pt idx="91">
                  <c:v>1.0023960000000001</c:v>
                </c:pt>
                <c:pt idx="92">
                  <c:v>1.001771</c:v>
                </c:pt>
                <c:pt idx="93">
                  <c:v>1.0013669999999999</c:v>
                </c:pt>
                <c:pt idx="94">
                  <c:v>1.0011650000000001</c:v>
                </c:pt>
                <c:pt idx="95">
                  <c:v>1.0009619999999999</c:v>
                </c:pt>
                <c:pt idx="96">
                  <c:v>1.0007699999999999</c:v>
                </c:pt>
                <c:pt idx="97">
                  <c:v>1.000723</c:v>
                </c:pt>
                <c:pt idx="98">
                  <c:v>1.0007140000000001</c:v>
                </c:pt>
                <c:pt idx="99">
                  <c:v>1.000704</c:v>
                </c:pt>
                <c:pt idx="100">
                  <c:v>1.0006930000000001</c:v>
                </c:pt>
                <c:pt idx="101">
                  <c:v>1.000683</c:v>
                </c:pt>
                <c:pt idx="102">
                  <c:v>1.0006729999999999</c:v>
                </c:pt>
                <c:pt idx="103">
                  <c:v>1.000664</c:v>
                </c:pt>
                <c:pt idx="104">
                  <c:v>1.0006520000000001</c:v>
                </c:pt>
                <c:pt idx="105">
                  <c:v>1.0006360000000001</c:v>
                </c:pt>
                <c:pt idx="106">
                  <c:v>1.0005980000000001</c:v>
                </c:pt>
                <c:pt idx="107">
                  <c:v>1.000553</c:v>
                </c:pt>
                <c:pt idx="108">
                  <c:v>1.0005090000000001</c:v>
                </c:pt>
                <c:pt idx="109">
                  <c:v>1.0004649999999999</c:v>
                </c:pt>
                <c:pt idx="110">
                  <c:v>1.0004980000000001</c:v>
                </c:pt>
                <c:pt idx="111">
                  <c:v>1.000599</c:v>
                </c:pt>
                <c:pt idx="112">
                  <c:v>1.0007010000000001</c:v>
                </c:pt>
                <c:pt idx="113">
                  <c:v>1.000802</c:v>
                </c:pt>
                <c:pt idx="114">
                  <c:v>1.001055</c:v>
                </c:pt>
                <c:pt idx="115">
                  <c:v>1.001436</c:v>
                </c:pt>
                <c:pt idx="116">
                  <c:v>1.0018180000000001</c:v>
                </c:pt>
                <c:pt idx="117">
                  <c:v>1.0022</c:v>
                </c:pt>
                <c:pt idx="118">
                  <c:v>1.002658</c:v>
                </c:pt>
                <c:pt idx="119">
                  <c:v>1.0031429999999999</c:v>
                </c:pt>
                <c:pt idx="120">
                  <c:v>1.003628</c:v>
                </c:pt>
                <c:pt idx="121">
                  <c:v>1.0041119999999999</c:v>
                </c:pt>
                <c:pt idx="122">
                  <c:v>1.0023869999999999</c:v>
                </c:pt>
                <c:pt idx="123">
                  <c:v>0.99927200000000005</c:v>
                </c:pt>
                <c:pt idx="124">
                  <c:v>0.99615699999999996</c:v>
                </c:pt>
                <c:pt idx="125">
                  <c:v>0.99304099999999995</c:v>
                </c:pt>
                <c:pt idx="126">
                  <c:v>0.98216800000000004</c:v>
                </c:pt>
                <c:pt idx="127">
                  <c:v>0.95555400000000001</c:v>
                </c:pt>
                <c:pt idx="128">
                  <c:v>0.92893999999999999</c:v>
                </c:pt>
                <c:pt idx="129">
                  <c:v>0.90232599999999996</c:v>
                </c:pt>
                <c:pt idx="130">
                  <c:v>0.87571299999999996</c:v>
                </c:pt>
                <c:pt idx="131">
                  <c:v>0.79890600000000001</c:v>
                </c:pt>
                <c:pt idx="132">
                  <c:v>0.72209900000000005</c:v>
                </c:pt>
                <c:pt idx="133">
                  <c:v>0.64529199999999998</c:v>
                </c:pt>
                <c:pt idx="134">
                  <c:v>0.56848600000000005</c:v>
                </c:pt>
                <c:pt idx="135">
                  <c:v>0.49147200000000002</c:v>
                </c:pt>
                <c:pt idx="136">
                  <c:v>0.41201700000000002</c:v>
                </c:pt>
                <c:pt idx="137">
                  <c:v>0.33256200000000002</c:v>
                </c:pt>
                <c:pt idx="138">
                  <c:v>0.253108</c:v>
                </c:pt>
                <c:pt idx="139">
                  <c:v>0.173653</c:v>
                </c:pt>
                <c:pt idx="140">
                  <c:v>9.4198000000000004E-2</c:v>
                </c:pt>
                <c:pt idx="141">
                  <c:v>8.1490000000000007E-2</c:v>
                </c:pt>
                <c:pt idx="142">
                  <c:v>6.8781999999999996E-2</c:v>
                </c:pt>
                <c:pt idx="143">
                  <c:v>5.6073999999999999E-2</c:v>
                </c:pt>
                <c:pt idx="144">
                  <c:v>4.3366000000000002E-2</c:v>
                </c:pt>
                <c:pt idx="145">
                  <c:v>3.0658000000000001E-2</c:v>
                </c:pt>
                <c:pt idx="146">
                  <c:v>1.7950000000000001E-2</c:v>
                </c:pt>
                <c:pt idx="147">
                  <c:v>5.2420000000000001E-3</c:v>
                </c:pt>
                <c:pt idx="148">
                  <c:v>-7.4660000000000004E-3</c:v>
                </c:pt>
                <c:pt idx="149">
                  <c:v>-9.0390000000000002E-3</c:v>
                </c:pt>
                <c:pt idx="150">
                  <c:v>-9.7330000000000003E-3</c:v>
                </c:pt>
              </c:numCache>
            </c:numRef>
          </c:yVal>
          <c:smooth val="1"/>
        </c:ser>
        <c:ser>
          <c:idx val="1"/>
          <c:order val="1"/>
          <c:tx>
            <c:v>Mesh 2 Total</c:v>
          </c:tx>
          <c:marker>
            <c:symbol val="none"/>
          </c:marker>
          <c:xVal>
            <c:numRef>
              <c:f>Sheet1!$P$2:$P$152</c:f>
              <c:numCache>
                <c:formatCode>General</c:formatCode>
                <c:ptCount val="151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  <c:pt idx="48">
                  <c:v>98</c:v>
                </c:pt>
                <c:pt idx="49">
                  <c:v>99</c:v>
                </c:pt>
                <c:pt idx="50">
                  <c:v>100</c:v>
                </c:pt>
                <c:pt idx="51">
                  <c:v>101</c:v>
                </c:pt>
                <c:pt idx="52">
                  <c:v>102</c:v>
                </c:pt>
                <c:pt idx="53">
                  <c:v>103</c:v>
                </c:pt>
                <c:pt idx="54">
                  <c:v>104</c:v>
                </c:pt>
                <c:pt idx="55">
                  <c:v>105</c:v>
                </c:pt>
                <c:pt idx="56">
                  <c:v>106</c:v>
                </c:pt>
                <c:pt idx="57">
                  <c:v>107</c:v>
                </c:pt>
                <c:pt idx="58">
                  <c:v>108</c:v>
                </c:pt>
                <c:pt idx="59">
                  <c:v>109</c:v>
                </c:pt>
                <c:pt idx="60">
                  <c:v>110</c:v>
                </c:pt>
                <c:pt idx="61">
                  <c:v>111</c:v>
                </c:pt>
                <c:pt idx="62">
                  <c:v>112</c:v>
                </c:pt>
                <c:pt idx="63">
                  <c:v>113</c:v>
                </c:pt>
                <c:pt idx="64">
                  <c:v>114</c:v>
                </c:pt>
                <c:pt idx="65">
                  <c:v>115</c:v>
                </c:pt>
                <c:pt idx="66">
                  <c:v>116</c:v>
                </c:pt>
                <c:pt idx="67">
                  <c:v>117</c:v>
                </c:pt>
                <c:pt idx="68">
                  <c:v>118</c:v>
                </c:pt>
                <c:pt idx="69">
                  <c:v>119</c:v>
                </c:pt>
                <c:pt idx="70">
                  <c:v>120</c:v>
                </c:pt>
                <c:pt idx="71">
                  <c:v>121</c:v>
                </c:pt>
                <c:pt idx="72">
                  <c:v>122</c:v>
                </c:pt>
                <c:pt idx="73">
                  <c:v>123</c:v>
                </c:pt>
                <c:pt idx="74">
                  <c:v>124</c:v>
                </c:pt>
                <c:pt idx="75">
                  <c:v>125</c:v>
                </c:pt>
                <c:pt idx="76">
                  <c:v>126</c:v>
                </c:pt>
                <c:pt idx="77">
                  <c:v>127</c:v>
                </c:pt>
                <c:pt idx="78">
                  <c:v>128</c:v>
                </c:pt>
                <c:pt idx="79">
                  <c:v>129</c:v>
                </c:pt>
                <c:pt idx="80">
                  <c:v>130</c:v>
                </c:pt>
                <c:pt idx="81">
                  <c:v>131</c:v>
                </c:pt>
                <c:pt idx="82">
                  <c:v>132</c:v>
                </c:pt>
                <c:pt idx="83">
                  <c:v>133</c:v>
                </c:pt>
                <c:pt idx="84">
                  <c:v>134</c:v>
                </c:pt>
                <c:pt idx="85">
                  <c:v>135</c:v>
                </c:pt>
                <c:pt idx="86">
                  <c:v>136</c:v>
                </c:pt>
                <c:pt idx="87">
                  <c:v>137</c:v>
                </c:pt>
                <c:pt idx="88">
                  <c:v>138</c:v>
                </c:pt>
                <c:pt idx="89">
                  <c:v>139</c:v>
                </c:pt>
                <c:pt idx="90">
                  <c:v>140</c:v>
                </c:pt>
                <c:pt idx="91">
                  <c:v>141</c:v>
                </c:pt>
                <c:pt idx="92">
                  <c:v>142</c:v>
                </c:pt>
                <c:pt idx="93">
                  <c:v>143</c:v>
                </c:pt>
                <c:pt idx="94">
                  <c:v>144</c:v>
                </c:pt>
                <c:pt idx="95">
                  <c:v>145</c:v>
                </c:pt>
                <c:pt idx="96">
                  <c:v>146</c:v>
                </c:pt>
                <c:pt idx="97">
                  <c:v>147</c:v>
                </c:pt>
                <c:pt idx="98">
                  <c:v>148</c:v>
                </c:pt>
                <c:pt idx="99">
                  <c:v>149</c:v>
                </c:pt>
                <c:pt idx="100">
                  <c:v>150</c:v>
                </c:pt>
                <c:pt idx="101">
                  <c:v>151</c:v>
                </c:pt>
                <c:pt idx="102">
                  <c:v>152</c:v>
                </c:pt>
                <c:pt idx="103">
                  <c:v>153</c:v>
                </c:pt>
                <c:pt idx="104">
                  <c:v>154</c:v>
                </c:pt>
                <c:pt idx="105">
                  <c:v>155</c:v>
                </c:pt>
                <c:pt idx="106">
                  <c:v>156</c:v>
                </c:pt>
                <c:pt idx="107">
                  <c:v>157</c:v>
                </c:pt>
                <c:pt idx="108">
                  <c:v>158</c:v>
                </c:pt>
                <c:pt idx="109">
                  <c:v>159</c:v>
                </c:pt>
                <c:pt idx="110">
                  <c:v>160</c:v>
                </c:pt>
                <c:pt idx="111">
                  <c:v>161</c:v>
                </c:pt>
                <c:pt idx="112">
                  <c:v>162</c:v>
                </c:pt>
                <c:pt idx="113">
                  <c:v>163</c:v>
                </c:pt>
                <c:pt idx="114">
                  <c:v>164</c:v>
                </c:pt>
                <c:pt idx="115">
                  <c:v>165</c:v>
                </c:pt>
                <c:pt idx="116">
                  <c:v>166</c:v>
                </c:pt>
                <c:pt idx="117">
                  <c:v>167</c:v>
                </c:pt>
                <c:pt idx="118">
                  <c:v>168</c:v>
                </c:pt>
                <c:pt idx="119">
                  <c:v>169</c:v>
                </c:pt>
                <c:pt idx="120">
                  <c:v>170</c:v>
                </c:pt>
                <c:pt idx="121">
                  <c:v>171</c:v>
                </c:pt>
                <c:pt idx="122">
                  <c:v>172</c:v>
                </c:pt>
                <c:pt idx="123">
                  <c:v>173</c:v>
                </c:pt>
                <c:pt idx="124">
                  <c:v>174</c:v>
                </c:pt>
                <c:pt idx="125">
                  <c:v>175</c:v>
                </c:pt>
                <c:pt idx="126">
                  <c:v>176</c:v>
                </c:pt>
                <c:pt idx="127">
                  <c:v>177</c:v>
                </c:pt>
                <c:pt idx="128">
                  <c:v>178</c:v>
                </c:pt>
                <c:pt idx="129">
                  <c:v>179</c:v>
                </c:pt>
                <c:pt idx="130">
                  <c:v>180</c:v>
                </c:pt>
                <c:pt idx="131">
                  <c:v>181</c:v>
                </c:pt>
                <c:pt idx="132">
                  <c:v>182</c:v>
                </c:pt>
                <c:pt idx="133">
                  <c:v>183</c:v>
                </c:pt>
                <c:pt idx="134">
                  <c:v>184</c:v>
                </c:pt>
                <c:pt idx="135">
                  <c:v>185</c:v>
                </c:pt>
                <c:pt idx="136">
                  <c:v>186</c:v>
                </c:pt>
                <c:pt idx="137">
                  <c:v>187</c:v>
                </c:pt>
                <c:pt idx="138">
                  <c:v>188</c:v>
                </c:pt>
                <c:pt idx="139">
                  <c:v>189</c:v>
                </c:pt>
                <c:pt idx="140">
                  <c:v>190</c:v>
                </c:pt>
                <c:pt idx="141">
                  <c:v>191</c:v>
                </c:pt>
                <c:pt idx="142">
                  <c:v>192</c:v>
                </c:pt>
                <c:pt idx="143">
                  <c:v>193</c:v>
                </c:pt>
                <c:pt idx="144">
                  <c:v>194</c:v>
                </c:pt>
                <c:pt idx="145">
                  <c:v>195</c:v>
                </c:pt>
                <c:pt idx="146">
                  <c:v>196</c:v>
                </c:pt>
                <c:pt idx="147">
                  <c:v>197</c:v>
                </c:pt>
                <c:pt idx="148">
                  <c:v>198</c:v>
                </c:pt>
                <c:pt idx="149">
                  <c:v>199</c:v>
                </c:pt>
                <c:pt idx="150">
                  <c:v>200</c:v>
                </c:pt>
              </c:numCache>
            </c:numRef>
          </c:xVal>
          <c:yVal>
            <c:numRef>
              <c:f>Sheet1!$V$2:$V$152</c:f>
              <c:numCache>
                <c:formatCode>General</c:formatCode>
                <c:ptCount val="151"/>
                <c:pt idx="0">
                  <c:v>-1.051E-2</c:v>
                </c:pt>
                <c:pt idx="1">
                  <c:v>-1.2128E-2</c:v>
                </c:pt>
                <c:pt idx="2">
                  <c:v>-4.0239999999999998E-3</c:v>
                </c:pt>
                <c:pt idx="3">
                  <c:v>7.9290000000000003E-3</c:v>
                </c:pt>
                <c:pt idx="4">
                  <c:v>1.9880999999999999E-2</c:v>
                </c:pt>
                <c:pt idx="5">
                  <c:v>3.1833E-2</c:v>
                </c:pt>
                <c:pt idx="6">
                  <c:v>4.3784999999999998E-2</c:v>
                </c:pt>
                <c:pt idx="7">
                  <c:v>5.5737000000000002E-2</c:v>
                </c:pt>
                <c:pt idx="8">
                  <c:v>6.769E-2</c:v>
                </c:pt>
                <c:pt idx="9">
                  <c:v>7.9642000000000004E-2</c:v>
                </c:pt>
                <c:pt idx="10">
                  <c:v>9.1593999999999995E-2</c:v>
                </c:pt>
                <c:pt idx="11">
                  <c:v>0.17239499999999999</c:v>
                </c:pt>
                <c:pt idx="12">
                  <c:v>0.25319599999999998</c:v>
                </c:pt>
                <c:pt idx="13">
                  <c:v>0.33399600000000002</c:v>
                </c:pt>
                <c:pt idx="14">
                  <c:v>0.41479700000000003</c:v>
                </c:pt>
                <c:pt idx="15">
                  <c:v>0.49559799999999998</c:v>
                </c:pt>
                <c:pt idx="16">
                  <c:v>0.57550900000000005</c:v>
                </c:pt>
                <c:pt idx="17">
                  <c:v>0.64759100000000003</c:v>
                </c:pt>
                <c:pt idx="18">
                  <c:v>0.71967300000000001</c:v>
                </c:pt>
                <c:pt idx="19">
                  <c:v>0.79175499999999999</c:v>
                </c:pt>
                <c:pt idx="20">
                  <c:v>0.86383600000000005</c:v>
                </c:pt>
                <c:pt idx="21">
                  <c:v>0.89269299999999996</c:v>
                </c:pt>
                <c:pt idx="22">
                  <c:v>0.92154999999999998</c:v>
                </c:pt>
                <c:pt idx="23">
                  <c:v>0.950407</c:v>
                </c:pt>
                <c:pt idx="24">
                  <c:v>0.97926400000000002</c:v>
                </c:pt>
                <c:pt idx="25">
                  <c:v>0.99104099999999995</c:v>
                </c:pt>
                <c:pt idx="26">
                  <c:v>0.99440099999999998</c:v>
                </c:pt>
                <c:pt idx="27">
                  <c:v>0.99776100000000001</c:v>
                </c:pt>
                <c:pt idx="28">
                  <c:v>1.0011209999999999</c:v>
                </c:pt>
                <c:pt idx="29">
                  <c:v>1.003182</c:v>
                </c:pt>
                <c:pt idx="30">
                  <c:v>1.0027200000000001</c:v>
                </c:pt>
                <c:pt idx="31">
                  <c:v>1.002259</c:v>
                </c:pt>
                <c:pt idx="32">
                  <c:v>1.001797</c:v>
                </c:pt>
                <c:pt idx="33">
                  <c:v>1.0014590000000001</c:v>
                </c:pt>
                <c:pt idx="34">
                  <c:v>1.001233</c:v>
                </c:pt>
                <c:pt idx="35">
                  <c:v>1.0010060000000001</c:v>
                </c:pt>
                <c:pt idx="36">
                  <c:v>1.0007889999999999</c:v>
                </c:pt>
                <c:pt idx="37">
                  <c:v>1.000731</c:v>
                </c:pt>
                <c:pt idx="38">
                  <c:v>1.0007189999999999</c:v>
                </c:pt>
                <c:pt idx="39">
                  <c:v>1.000704</c:v>
                </c:pt>
                <c:pt idx="40">
                  <c:v>1.000688</c:v>
                </c:pt>
                <c:pt idx="41">
                  <c:v>1.00068</c:v>
                </c:pt>
                <c:pt idx="42">
                  <c:v>1.0006710000000001</c:v>
                </c:pt>
                <c:pt idx="43">
                  <c:v>1.0006630000000001</c:v>
                </c:pt>
                <c:pt idx="44">
                  <c:v>1.000653</c:v>
                </c:pt>
                <c:pt idx="45">
                  <c:v>1.0006379999999999</c:v>
                </c:pt>
                <c:pt idx="46">
                  <c:v>1.0005980000000001</c:v>
                </c:pt>
                <c:pt idx="47">
                  <c:v>1.000553</c:v>
                </c:pt>
                <c:pt idx="48">
                  <c:v>1.000507</c:v>
                </c:pt>
                <c:pt idx="49">
                  <c:v>1.000462</c:v>
                </c:pt>
                <c:pt idx="50">
                  <c:v>1.0004960000000001</c:v>
                </c:pt>
                <c:pt idx="51">
                  <c:v>1.0006010000000001</c:v>
                </c:pt>
                <c:pt idx="52">
                  <c:v>1.000705</c:v>
                </c:pt>
                <c:pt idx="53">
                  <c:v>1.00081</c:v>
                </c:pt>
                <c:pt idx="54">
                  <c:v>1.001074</c:v>
                </c:pt>
                <c:pt idx="55">
                  <c:v>1.0014730000000001</c:v>
                </c:pt>
                <c:pt idx="56">
                  <c:v>1.001873</c:v>
                </c:pt>
                <c:pt idx="57">
                  <c:v>1.0022720000000001</c:v>
                </c:pt>
                <c:pt idx="58">
                  <c:v>1.002623</c:v>
                </c:pt>
                <c:pt idx="59">
                  <c:v>1.0029570000000001</c:v>
                </c:pt>
                <c:pt idx="60">
                  <c:v>0.99278099999999991</c:v>
                </c:pt>
                <c:pt idx="61">
                  <c:v>0.99149799999999988</c:v>
                </c:pt>
                <c:pt idx="62">
                  <c:v>0.99743199999999987</c:v>
                </c:pt>
                <c:pt idx="63">
                  <c:v>1.005654</c:v>
                </c:pt>
                <c:pt idx="64">
                  <c:v>1.0138750000000001</c:v>
                </c:pt>
                <c:pt idx="65">
                  <c:v>1.0220959999999999</c:v>
                </c:pt>
                <c:pt idx="66">
                  <c:v>1.022079</c:v>
                </c:pt>
                <c:pt idx="67">
                  <c:v>1.005347</c:v>
                </c:pt>
                <c:pt idx="68">
                  <c:v>0.98861700000000008</c:v>
                </c:pt>
                <c:pt idx="69">
                  <c:v>0.971885</c:v>
                </c:pt>
                <c:pt idx="70">
                  <c:v>0.95515299999999992</c:v>
                </c:pt>
                <c:pt idx="71">
                  <c:v>0.96441999999999994</c:v>
                </c:pt>
                <c:pt idx="72">
                  <c:v>0.97368599999999994</c:v>
                </c:pt>
                <c:pt idx="73">
                  <c:v>0.98295200000000005</c:v>
                </c:pt>
                <c:pt idx="74">
                  <c:v>0.99221800000000004</c:v>
                </c:pt>
                <c:pt idx="75">
                  <c:v>0.9931049999999999</c:v>
                </c:pt>
                <c:pt idx="76">
                  <c:v>0.99222200000000005</c:v>
                </c:pt>
                <c:pt idx="77">
                  <c:v>0.98351000000000011</c:v>
                </c:pt>
                <c:pt idx="78">
                  <c:v>0.97479800000000005</c:v>
                </c:pt>
                <c:pt idx="79">
                  <c:v>0.96608699999999992</c:v>
                </c:pt>
                <c:pt idx="80">
                  <c:v>0.95737400000000006</c:v>
                </c:pt>
                <c:pt idx="81">
                  <c:v>0.972908</c:v>
                </c:pt>
                <c:pt idx="82">
                  <c:v>0.98844199999999993</c:v>
                </c:pt>
                <c:pt idx="83">
                  <c:v>1.0039769999999999</c:v>
                </c:pt>
                <c:pt idx="84">
                  <c:v>1.0195110000000001</c:v>
                </c:pt>
                <c:pt idx="85">
                  <c:v>1.0179659999999999</c:v>
                </c:pt>
                <c:pt idx="86">
                  <c:v>1.008003</c:v>
                </c:pt>
                <c:pt idx="87">
                  <c:v>0.99820106399999997</c:v>
                </c:pt>
                <c:pt idx="88">
                  <c:v>0.99586199999999991</c:v>
                </c:pt>
                <c:pt idx="89">
                  <c:v>0.99866600000000005</c:v>
                </c:pt>
                <c:pt idx="90">
                  <c:v>0.99862000000000006</c:v>
                </c:pt>
                <c:pt idx="91">
                  <c:v>1.002259</c:v>
                </c:pt>
                <c:pt idx="92">
                  <c:v>1.001797</c:v>
                </c:pt>
                <c:pt idx="93">
                  <c:v>1.0014590000000001</c:v>
                </c:pt>
                <c:pt idx="94">
                  <c:v>1.001233</c:v>
                </c:pt>
                <c:pt idx="95">
                  <c:v>1.0010060000000001</c:v>
                </c:pt>
                <c:pt idx="96">
                  <c:v>1.0007889999999999</c:v>
                </c:pt>
                <c:pt idx="97">
                  <c:v>1.000731</c:v>
                </c:pt>
                <c:pt idx="98">
                  <c:v>1.0007189999999999</c:v>
                </c:pt>
                <c:pt idx="99">
                  <c:v>1.000704</c:v>
                </c:pt>
                <c:pt idx="100">
                  <c:v>1.000688</c:v>
                </c:pt>
                <c:pt idx="101">
                  <c:v>1.00068</c:v>
                </c:pt>
                <c:pt idx="102">
                  <c:v>1.0006710000000001</c:v>
                </c:pt>
                <c:pt idx="103">
                  <c:v>1.0006630000000001</c:v>
                </c:pt>
                <c:pt idx="104">
                  <c:v>1.000653</c:v>
                </c:pt>
                <c:pt idx="105">
                  <c:v>1.0006379999999999</c:v>
                </c:pt>
                <c:pt idx="106">
                  <c:v>1.0005980000000001</c:v>
                </c:pt>
                <c:pt idx="107">
                  <c:v>1.000553</c:v>
                </c:pt>
                <c:pt idx="108">
                  <c:v>1.000507</c:v>
                </c:pt>
                <c:pt idx="109">
                  <c:v>1.000462</c:v>
                </c:pt>
                <c:pt idx="110">
                  <c:v>1.0004960000000001</c:v>
                </c:pt>
                <c:pt idx="111">
                  <c:v>1.0006010000000001</c:v>
                </c:pt>
                <c:pt idx="112">
                  <c:v>1.000705</c:v>
                </c:pt>
                <c:pt idx="113">
                  <c:v>1.00081</c:v>
                </c:pt>
                <c:pt idx="114">
                  <c:v>1.001074</c:v>
                </c:pt>
                <c:pt idx="115">
                  <c:v>1.0014730000000001</c:v>
                </c:pt>
                <c:pt idx="116">
                  <c:v>1.001873</c:v>
                </c:pt>
                <c:pt idx="117">
                  <c:v>1.0022720000000001</c:v>
                </c:pt>
                <c:pt idx="118">
                  <c:v>1.002623</c:v>
                </c:pt>
                <c:pt idx="119">
                  <c:v>1.0029570000000001</c:v>
                </c:pt>
                <c:pt idx="120">
                  <c:v>1.0032909999999999</c:v>
                </c:pt>
                <c:pt idx="121">
                  <c:v>1.0036259999999999</c:v>
                </c:pt>
                <c:pt idx="122">
                  <c:v>1.0014559999999999</c:v>
                </c:pt>
                <c:pt idx="123">
                  <c:v>0.99772499999999997</c:v>
                </c:pt>
                <c:pt idx="124">
                  <c:v>0.99399400000000004</c:v>
                </c:pt>
                <c:pt idx="125">
                  <c:v>0.990263</c:v>
                </c:pt>
                <c:pt idx="126">
                  <c:v>0.978294</c:v>
                </c:pt>
                <c:pt idx="127">
                  <c:v>0.94960999999999995</c:v>
                </c:pt>
                <c:pt idx="128">
                  <c:v>0.92092700000000005</c:v>
                </c:pt>
                <c:pt idx="129">
                  <c:v>0.89224300000000001</c:v>
                </c:pt>
                <c:pt idx="130">
                  <c:v>0.86355899999999997</c:v>
                </c:pt>
                <c:pt idx="131">
                  <c:v>0.79202499999999998</c:v>
                </c:pt>
                <c:pt idx="132">
                  <c:v>0.72048999999999996</c:v>
                </c:pt>
                <c:pt idx="133">
                  <c:v>0.64895599999999998</c:v>
                </c:pt>
                <c:pt idx="134">
                  <c:v>0.57742099999999996</c:v>
                </c:pt>
                <c:pt idx="135">
                  <c:v>0.49750699999999998</c:v>
                </c:pt>
                <c:pt idx="136">
                  <c:v>0.416713</c:v>
                </c:pt>
                <c:pt idx="137">
                  <c:v>0.33591900000000002</c:v>
                </c:pt>
                <c:pt idx="138">
                  <c:v>0.25512499999999999</c:v>
                </c:pt>
                <c:pt idx="139">
                  <c:v>0.17433199999999999</c:v>
                </c:pt>
                <c:pt idx="140">
                  <c:v>9.3537999999999996E-2</c:v>
                </c:pt>
                <c:pt idx="141">
                  <c:v>8.0214999999999995E-2</c:v>
                </c:pt>
                <c:pt idx="142">
                  <c:v>6.6891999999999993E-2</c:v>
                </c:pt>
                <c:pt idx="143">
                  <c:v>5.357E-2</c:v>
                </c:pt>
                <c:pt idx="144">
                  <c:v>4.0246999999999998E-2</c:v>
                </c:pt>
                <c:pt idx="145">
                  <c:v>2.6925000000000001E-2</c:v>
                </c:pt>
                <c:pt idx="146">
                  <c:v>1.3602E-2</c:v>
                </c:pt>
                <c:pt idx="147">
                  <c:v>4.4006399999999999E-4</c:v>
                </c:pt>
                <c:pt idx="148">
                  <c:v>-5.2589999999999998E-3</c:v>
                </c:pt>
                <c:pt idx="149">
                  <c:v>-4.516E-3</c:v>
                </c:pt>
                <c:pt idx="150">
                  <c:v>-4.1000000000000003E-3</c:v>
                </c:pt>
              </c:numCache>
            </c:numRef>
          </c:yVal>
          <c:smooth val="1"/>
        </c:ser>
        <c:ser>
          <c:idx val="2"/>
          <c:order val="2"/>
          <c:tx>
            <c:v>Mesh 3 Total</c:v>
          </c:tx>
          <c:marker>
            <c:symbol val="none"/>
          </c:marker>
          <c:xVal>
            <c:numRef>
              <c:f>Sheet1!$P$2:$P$152</c:f>
              <c:numCache>
                <c:formatCode>General</c:formatCode>
                <c:ptCount val="151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  <c:pt idx="48">
                  <c:v>98</c:v>
                </c:pt>
                <c:pt idx="49">
                  <c:v>99</c:v>
                </c:pt>
                <c:pt idx="50">
                  <c:v>100</c:v>
                </c:pt>
                <c:pt idx="51">
                  <c:v>101</c:v>
                </c:pt>
                <c:pt idx="52">
                  <c:v>102</c:v>
                </c:pt>
                <c:pt idx="53">
                  <c:v>103</c:v>
                </c:pt>
                <c:pt idx="54">
                  <c:v>104</c:v>
                </c:pt>
                <c:pt idx="55">
                  <c:v>105</c:v>
                </c:pt>
                <c:pt idx="56">
                  <c:v>106</c:v>
                </c:pt>
                <c:pt idx="57">
                  <c:v>107</c:v>
                </c:pt>
                <c:pt idx="58">
                  <c:v>108</c:v>
                </c:pt>
                <c:pt idx="59">
                  <c:v>109</c:v>
                </c:pt>
                <c:pt idx="60">
                  <c:v>110</c:v>
                </c:pt>
                <c:pt idx="61">
                  <c:v>111</c:v>
                </c:pt>
                <c:pt idx="62">
                  <c:v>112</c:v>
                </c:pt>
                <c:pt idx="63">
                  <c:v>113</c:v>
                </c:pt>
                <c:pt idx="64">
                  <c:v>114</c:v>
                </c:pt>
                <c:pt idx="65">
                  <c:v>115</c:v>
                </c:pt>
                <c:pt idx="66">
                  <c:v>116</c:v>
                </c:pt>
                <c:pt idx="67">
                  <c:v>117</c:v>
                </c:pt>
                <c:pt idx="68">
                  <c:v>118</c:v>
                </c:pt>
                <c:pt idx="69">
                  <c:v>119</c:v>
                </c:pt>
                <c:pt idx="70">
                  <c:v>120</c:v>
                </c:pt>
                <c:pt idx="71">
                  <c:v>121</c:v>
                </c:pt>
                <c:pt idx="72">
                  <c:v>122</c:v>
                </c:pt>
                <c:pt idx="73">
                  <c:v>123</c:v>
                </c:pt>
                <c:pt idx="74">
                  <c:v>124</c:v>
                </c:pt>
                <c:pt idx="75">
                  <c:v>125</c:v>
                </c:pt>
                <c:pt idx="76">
                  <c:v>126</c:v>
                </c:pt>
                <c:pt idx="77">
                  <c:v>127</c:v>
                </c:pt>
                <c:pt idx="78">
                  <c:v>128</c:v>
                </c:pt>
                <c:pt idx="79">
                  <c:v>129</c:v>
                </c:pt>
                <c:pt idx="80">
                  <c:v>130</c:v>
                </c:pt>
                <c:pt idx="81">
                  <c:v>131</c:v>
                </c:pt>
                <c:pt idx="82">
                  <c:v>132</c:v>
                </c:pt>
                <c:pt idx="83">
                  <c:v>133</c:v>
                </c:pt>
                <c:pt idx="84">
                  <c:v>134</c:v>
                </c:pt>
                <c:pt idx="85">
                  <c:v>135</c:v>
                </c:pt>
                <c:pt idx="86">
                  <c:v>136</c:v>
                </c:pt>
                <c:pt idx="87">
                  <c:v>137</c:v>
                </c:pt>
                <c:pt idx="88">
                  <c:v>138</c:v>
                </c:pt>
                <c:pt idx="89">
                  <c:v>139</c:v>
                </c:pt>
                <c:pt idx="90">
                  <c:v>140</c:v>
                </c:pt>
                <c:pt idx="91">
                  <c:v>141</c:v>
                </c:pt>
                <c:pt idx="92">
                  <c:v>142</c:v>
                </c:pt>
                <c:pt idx="93">
                  <c:v>143</c:v>
                </c:pt>
                <c:pt idx="94">
                  <c:v>144</c:v>
                </c:pt>
                <c:pt idx="95">
                  <c:v>145</c:v>
                </c:pt>
                <c:pt idx="96">
                  <c:v>146</c:v>
                </c:pt>
                <c:pt idx="97">
                  <c:v>147</c:v>
                </c:pt>
                <c:pt idx="98">
                  <c:v>148</c:v>
                </c:pt>
                <c:pt idx="99">
                  <c:v>149</c:v>
                </c:pt>
                <c:pt idx="100">
                  <c:v>150</c:v>
                </c:pt>
                <c:pt idx="101">
                  <c:v>151</c:v>
                </c:pt>
                <c:pt idx="102">
                  <c:v>152</c:v>
                </c:pt>
                <c:pt idx="103">
                  <c:v>153</c:v>
                </c:pt>
                <c:pt idx="104">
                  <c:v>154</c:v>
                </c:pt>
                <c:pt idx="105">
                  <c:v>155</c:v>
                </c:pt>
                <c:pt idx="106">
                  <c:v>156</c:v>
                </c:pt>
                <c:pt idx="107">
                  <c:v>157</c:v>
                </c:pt>
                <c:pt idx="108">
                  <c:v>158</c:v>
                </c:pt>
                <c:pt idx="109">
                  <c:v>159</c:v>
                </c:pt>
                <c:pt idx="110">
                  <c:v>160</c:v>
                </c:pt>
                <c:pt idx="111">
                  <c:v>161</c:v>
                </c:pt>
                <c:pt idx="112">
                  <c:v>162</c:v>
                </c:pt>
                <c:pt idx="113">
                  <c:v>163</c:v>
                </c:pt>
                <c:pt idx="114">
                  <c:v>164</c:v>
                </c:pt>
                <c:pt idx="115">
                  <c:v>165</c:v>
                </c:pt>
                <c:pt idx="116">
                  <c:v>166</c:v>
                </c:pt>
                <c:pt idx="117">
                  <c:v>167</c:v>
                </c:pt>
                <c:pt idx="118">
                  <c:v>168</c:v>
                </c:pt>
                <c:pt idx="119">
                  <c:v>169</c:v>
                </c:pt>
                <c:pt idx="120">
                  <c:v>170</c:v>
                </c:pt>
                <c:pt idx="121">
                  <c:v>171</c:v>
                </c:pt>
                <c:pt idx="122">
                  <c:v>172</c:v>
                </c:pt>
                <c:pt idx="123">
                  <c:v>173</c:v>
                </c:pt>
                <c:pt idx="124">
                  <c:v>174</c:v>
                </c:pt>
                <c:pt idx="125">
                  <c:v>175</c:v>
                </c:pt>
                <c:pt idx="126">
                  <c:v>176</c:v>
                </c:pt>
                <c:pt idx="127">
                  <c:v>177</c:v>
                </c:pt>
                <c:pt idx="128">
                  <c:v>178</c:v>
                </c:pt>
                <c:pt idx="129">
                  <c:v>179</c:v>
                </c:pt>
                <c:pt idx="130">
                  <c:v>180</c:v>
                </c:pt>
                <c:pt idx="131">
                  <c:v>181</c:v>
                </c:pt>
                <c:pt idx="132">
                  <c:v>182</c:v>
                </c:pt>
                <c:pt idx="133">
                  <c:v>183</c:v>
                </c:pt>
                <c:pt idx="134">
                  <c:v>184</c:v>
                </c:pt>
                <c:pt idx="135">
                  <c:v>185</c:v>
                </c:pt>
                <c:pt idx="136">
                  <c:v>186</c:v>
                </c:pt>
                <c:pt idx="137">
                  <c:v>187</c:v>
                </c:pt>
                <c:pt idx="138">
                  <c:v>188</c:v>
                </c:pt>
                <c:pt idx="139">
                  <c:v>189</c:v>
                </c:pt>
                <c:pt idx="140">
                  <c:v>190</c:v>
                </c:pt>
                <c:pt idx="141">
                  <c:v>191</c:v>
                </c:pt>
                <c:pt idx="142">
                  <c:v>192</c:v>
                </c:pt>
                <c:pt idx="143">
                  <c:v>193</c:v>
                </c:pt>
                <c:pt idx="144">
                  <c:v>194</c:v>
                </c:pt>
                <c:pt idx="145">
                  <c:v>195</c:v>
                </c:pt>
                <c:pt idx="146">
                  <c:v>196</c:v>
                </c:pt>
                <c:pt idx="147">
                  <c:v>197</c:v>
                </c:pt>
                <c:pt idx="148">
                  <c:v>198</c:v>
                </c:pt>
                <c:pt idx="149">
                  <c:v>199</c:v>
                </c:pt>
                <c:pt idx="150">
                  <c:v>200</c:v>
                </c:pt>
              </c:numCache>
            </c:numRef>
          </c:xVal>
          <c:yVal>
            <c:numRef>
              <c:f>Sheet1!$Y$2:$Y$152</c:f>
              <c:numCache>
                <c:formatCode>General</c:formatCode>
                <c:ptCount val="151"/>
                <c:pt idx="0">
                  <c:v>-2.261E-3</c:v>
                </c:pt>
                <c:pt idx="1">
                  <c:v>-2.9239999999999999E-3</c:v>
                </c:pt>
                <c:pt idx="2">
                  <c:v>-1.232E-3</c:v>
                </c:pt>
                <c:pt idx="3">
                  <c:v>1.946E-3</c:v>
                </c:pt>
                <c:pt idx="4">
                  <c:v>5.1240000000000001E-3</c:v>
                </c:pt>
                <c:pt idx="5">
                  <c:v>8.3009999999999994E-3</c:v>
                </c:pt>
                <c:pt idx="6">
                  <c:v>1.7492000000000001E-2</c:v>
                </c:pt>
                <c:pt idx="7">
                  <c:v>3.8884000000000002E-2</c:v>
                </c:pt>
                <c:pt idx="8">
                  <c:v>6.0276999999999997E-2</c:v>
                </c:pt>
                <c:pt idx="9">
                  <c:v>8.1669000000000005E-2</c:v>
                </c:pt>
                <c:pt idx="10">
                  <c:v>0.103061</c:v>
                </c:pt>
                <c:pt idx="11">
                  <c:v>0.17547599999999999</c:v>
                </c:pt>
                <c:pt idx="12">
                  <c:v>0.247892</c:v>
                </c:pt>
                <c:pt idx="13">
                  <c:v>0.32030700000000001</c:v>
                </c:pt>
                <c:pt idx="14">
                  <c:v>0.39272200000000002</c:v>
                </c:pt>
                <c:pt idx="15">
                  <c:v>0.47927500000000001</c:v>
                </c:pt>
                <c:pt idx="16">
                  <c:v>0.57073300000000005</c:v>
                </c:pt>
                <c:pt idx="17">
                  <c:v>0.66281299999999999</c:v>
                </c:pt>
                <c:pt idx="18">
                  <c:v>0.740286</c:v>
                </c:pt>
                <c:pt idx="19">
                  <c:v>0.81021799999999999</c:v>
                </c:pt>
                <c:pt idx="20">
                  <c:v>0.88015100000000002</c:v>
                </c:pt>
                <c:pt idx="21">
                  <c:v>0.90606900000000001</c:v>
                </c:pt>
                <c:pt idx="22">
                  <c:v>0.93198700000000001</c:v>
                </c:pt>
                <c:pt idx="23">
                  <c:v>0.95790600000000004</c:v>
                </c:pt>
                <c:pt idx="24">
                  <c:v>0.98382400000000003</c:v>
                </c:pt>
                <c:pt idx="25">
                  <c:v>0.99399899999999997</c:v>
                </c:pt>
                <c:pt idx="26">
                  <c:v>0.99641599999999997</c:v>
                </c:pt>
                <c:pt idx="27">
                  <c:v>0.99883200000000005</c:v>
                </c:pt>
                <c:pt idx="28">
                  <c:v>1.0012490000000001</c:v>
                </c:pt>
                <c:pt idx="29">
                  <c:v>1.002721</c:v>
                </c:pt>
                <c:pt idx="30">
                  <c:v>1.0023569999999999</c:v>
                </c:pt>
                <c:pt idx="31">
                  <c:v>1.0019940000000001</c:v>
                </c:pt>
                <c:pt idx="32">
                  <c:v>1.00163</c:v>
                </c:pt>
                <c:pt idx="33">
                  <c:v>1.00136</c:v>
                </c:pt>
                <c:pt idx="34">
                  <c:v>1.0011760000000001</c:v>
                </c:pt>
                <c:pt idx="35">
                  <c:v>1.000991</c:v>
                </c:pt>
                <c:pt idx="36">
                  <c:v>1.000813</c:v>
                </c:pt>
                <c:pt idx="37">
                  <c:v>1.0007569999999999</c:v>
                </c:pt>
                <c:pt idx="38">
                  <c:v>1.0007349999999999</c:v>
                </c:pt>
                <c:pt idx="39">
                  <c:v>1.00071</c:v>
                </c:pt>
                <c:pt idx="40">
                  <c:v>1.000686</c:v>
                </c:pt>
                <c:pt idx="41">
                  <c:v>1.000677</c:v>
                </c:pt>
                <c:pt idx="42">
                  <c:v>1.0006699999999999</c:v>
                </c:pt>
                <c:pt idx="43">
                  <c:v>1.0006630000000001</c:v>
                </c:pt>
                <c:pt idx="44">
                  <c:v>1.0006539999999999</c:v>
                </c:pt>
                <c:pt idx="45">
                  <c:v>1.0006390000000001</c:v>
                </c:pt>
                <c:pt idx="46">
                  <c:v>1.000597</c:v>
                </c:pt>
                <c:pt idx="47">
                  <c:v>1.0005500000000001</c:v>
                </c:pt>
                <c:pt idx="48">
                  <c:v>1.0005029999999999</c:v>
                </c:pt>
                <c:pt idx="49">
                  <c:v>1.000456</c:v>
                </c:pt>
                <c:pt idx="50">
                  <c:v>1.0004930000000001</c:v>
                </c:pt>
                <c:pt idx="51">
                  <c:v>1.000604</c:v>
                </c:pt>
                <c:pt idx="52">
                  <c:v>1.000715</c:v>
                </c:pt>
                <c:pt idx="53">
                  <c:v>1.0008269999999999</c:v>
                </c:pt>
                <c:pt idx="54">
                  <c:v>1.00109</c:v>
                </c:pt>
                <c:pt idx="55">
                  <c:v>1.001484</c:v>
                </c:pt>
                <c:pt idx="56">
                  <c:v>1.001878</c:v>
                </c:pt>
                <c:pt idx="57">
                  <c:v>1.0022709999999999</c:v>
                </c:pt>
                <c:pt idx="58">
                  <c:v>1.0025770000000001</c:v>
                </c:pt>
                <c:pt idx="59">
                  <c:v>1.0028520000000001</c:v>
                </c:pt>
                <c:pt idx="60">
                  <c:v>1.000866</c:v>
                </c:pt>
                <c:pt idx="61">
                  <c:v>1.000478</c:v>
                </c:pt>
                <c:pt idx="62">
                  <c:v>1.00031</c:v>
                </c:pt>
                <c:pt idx="63">
                  <c:v>1.000275</c:v>
                </c:pt>
                <c:pt idx="64">
                  <c:v>1.00024</c:v>
                </c:pt>
                <c:pt idx="65">
                  <c:v>1.0002039999999999</c:v>
                </c:pt>
                <c:pt idx="66">
                  <c:v>0.99916899999999997</c:v>
                </c:pt>
                <c:pt idx="67">
                  <c:v>0.99610500000000002</c:v>
                </c:pt>
                <c:pt idx="68">
                  <c:v>0.99304199999999998</c:v>
                </c:pt>
                <c:pt idx="69">
                  <c:v>0.98997800000000002</c:v>
                </c:pt>
                <c:pt idx="70">
                  <c:v>0.98691399999999996</c:v>
                </c:pt>
                <c:pt idx="71">
                  <c:v>0.984842</c:v>
                </c:pt>
                <c:pt idx="72">
                  <c:v>0.98277199999999998</c:v>
                </c:pt>
                <c:pt idx="73">
                  <c:v>0.98070000000000002</c:v>
                </c:pt>
                <c:pt idx="74">
                  <c:v>0.97862800000000005</c:v>
                </c:pt>
                <c:pt idx="75">
                  <c:v>0.97999199999999997</c:v>
                </c:pt>
                <c:pt idx="76">
                  <c:v>0.98192600000000008</c:v>
                </c:pt>
                <c:pt idx="77">
                  <c:v>0.98365799999999992</c:v>
                </c:pt>
                <c:pt idx="78">
                  <c:v>0.98474899999999999</c:v>
                </c:pt>
                <c:pt idx="79">
                  <c:v>0.98612600000000006</c:v>
                </c:pt>
                <c:pt idx="80">
                  <c:v>0.98750400000000005</c:v>
                </c:pt>
                <c:pt idx="81">
                  <c:v>0.99097400000000002</c:v>
                </c:pt>
                <c:pt idx="82">
                  <c:v>0.99444299999999997</c:v>
                </c:pt>
                <c:pt idx="83">
                  <c:v>0.99791300000000005</c:v>
                </c:pt>
                <c:pt idx="84">
                  <c:v>1.0013830000000001</c:v>
                </c:pt>
                <c:pt idx="85">
                  <c:v>1.0021419999999999</c:v>
                </c:pt>
                <c:pt idx="86">
                  <c:v>1.001566</c:v>
                </c:pt>
                <c:pt idx="87">
                  <c:v>1.0009890000000001</c:v>
                </c:pt>
                <c:pt idx="88">
                  <c:v>1.0004123478</c:v>
                </c:pt>
                <c:pt idx="89">
                  <c:v>1.0001260000000001</c:v>
                </c:pt>
                <c:pt idx="90">
                  <c:v>1.000402</c:v>
                </c:pt>
                <c:pt idx="91">
                  <c:v>1.0019940000000001</c:v>
                </c:pt>
                <c:pt idx="92">
                  <c:v>1.00163</c:v>
                </c:pt>
                <c:pt idx="93">
                  <c:v>1.00136</c:v>
                </c:pt>
                <c:pt idx="94">
                  <c:v>1.0011760000000001</c:v>
                </c:pt>
                <c:pt idx="95">
                  <c:v>1.000991</c:v>
                </c:pt>
                <c:pt idx="96">
                  <c:v>1.000813</c:v>
                </c:pt>
                <c:pt idx="97">
                  <c:v>1.0007569999999999</c:v>
                </c:pt>
                <c:pt idx="98">
                  <c:v>1.0007349999999999</c:v>
                </c:pt>
                <c:pt idx="99">
                  <c:v>1.00071</c:v>
                </c:pt>
                <c:pt idx="100">
                  <c:v>1.000686</c:v>
                </c:pt>
                <c:pt idx="101">
                  <c:v>1.000677</c:v>
                </c:pt>
                <c:pt idx="102">
                  <c:v>1.0006699999999999</c:v>
                </c:pt>
                <c:pt idx="103">
                  <c:v>1.0006630000000001</c:v>
                </c:pt>
                <c:pt idx="104">
                  <c:v>1.0006539999999999</c:v>
                </c:pt>
                <c:pt idx="105">
                  <c:v>1.0006390000000001</c:v>
                </c:pt>
                <c:pt idx="106">
                  <c:v>1.000597</c:v>
                </c:pt>
                <c:pt idx="107">
                  <c:v>1.0005500000000001</c:v>
                </c:pt>
                <c:pt idx="108">
                  <c:v>1.0005029999999999</c:v>
                </c:pt>
                <c:pt idx="109">
                  <c:v>1.000456</c:v>
                </c:pt>
                <c:pt idx="110">
                  <c:v>1.0004930000000001</c:v>
                </c:pt>
                <c:pt idx="111">
                  <c:v>1.000604</c:v>
                </c:pt>
                <c:pt idx="112">
                  <c:v>1.000715</c:v>
                </c:pt>
                <c:pt idx="113">
                  <c:v>1.0008269999999999</c:v>
                </c:pt>
                <c:pt idx="114">
                  <c:v>1.00109</c:v>
                </c:pt>
                <c:pt idx="115">
                  <c:v>1.001484</c:v>
                </c:pt>
                <c:pt idx="116">
                  <c:v>1.001878</c:v>
                </c:pt>
                <c:pt idx="117">
                  <c:v>1.0022709999999999</c:v>
                </c:pt>
                <c:pt idx="118">
                  <c:v>1.0025770000000001</c:v>
                </c:pt>
                <c:pt idx="119">
                  <c:v>1.0028520000000001</c:v>
                </c:pt>
                <c:pt idx="120">
                  <c:v>1.0031270000000001</c:v>
                </c:pt>
                <c:pt idx="121">
                  <c:v>1.0034019999999999</c:v>
                </c:pt>
                <c:pt idx="122">
                  <c:v>1.0015419999999999</c:v>
                </c:pt>
                <c:pt idx="123">
                  <c:v>0.99832900000000002</c:v>
                </c:pt>
                <c:pt idx="124">
                  <c:v>0.995116</c:v>
                </c:pt>
                <c:pt idx="125">
                  <c:v>0.99190299999999998</c:v>
                </c:pt>
                <c:pt idx="126">
                  <c:v>0.98167700000000002</c:v>
                </c:pt>
                <c:pt idx="127">
                  <c:v>0.95722099999999999</c:v>
                </c:pt>
                <c:pt idx="128">
                  <c:v>0.93276499999999996</c:v>
                </c:pt>
                <c:pt idx="129">
                  <c:v>0.90830900000000003</c:v>
                </c:pt>
                <c:pt idx="130">
                  <c:v>0.883853</c:v>
                </c:pt>
                <c:pt idx="131">
                  <c:v>0.80936600000000003</c:v>
                </c:pt>
                <c:pt idx="132">
                  <c:v>0.73487999999999998</c:v>
                </c:pt>
                <c:pt idx="133">
                  <c:v>0.66039300000000001</c:v>
                </c:pt>
                <c:pt idx="134">
                  <c:v>0.58590600000000004</c:v>
                </c:pt>
                <c:pt idx="135">
                  <c:v>0.50071699999999997</c:v>
                </c:pt>
                <c:pt idx="136">
                  <c:v>0.41119299999999998</c:v>
                </c:pt>
                <c:pt idx="137">
                  <c:v>0.32084499999999999</c:v>
                </c:pt>
                <c:pt idx="138">
                  <c:v>0.24446300000000001</c:v>
                </c:pt>
                <c:pt idx="139">
                  <c:v>0.17590800000000001</c:v>
                </c:pt>
                <c:pt idx="140">
                  <c:v>0.107353</c:v>
                </c:pt>
                <c:pt idx="141">
                  <c:v>8.4904999999999994E-2</c:v>
                </c:pt>
                <c:pt idx="142">
                  <c:v>6.2455999999999998E-2</c:v>
                </c:pt>
                <c:pt idx="143">
                  <c:v>4.0007000000000001E-2</c:v>
                </c:pt>
                <c:pt idx="144">
                  <c:v>1.7559000000000002E-2</c:v>
                </c:pt>
                <c:pt idx="145">
                  <c:v>8.1429999999999992E-3</c:v>
                </c:pt>
                <c:pt idx="146">
                  <c:v>5.1500000000000001E-3</c:v>
                </c:pt>
                <c:pt idx="147">
                  <c:v>2.1570000000000001E-3</c:v>
                </c:pt>
                <c:pt idx="148">
                  <c:v>-8.3665219999999997E-4</c:v>
                </c:pt>
                <c:pt idx="149">
                  <c:v>-2.5950000000000001E-3</c:v>
                </c:pt>
                <c:pt idx="150">
                  <c:v>-1.9550000000000001E-3</c:v>
                </c:pt>
              </c:numCache>
            </c:numRef>
          </c:yVal>
          <c:smooth val="1"/>
        </c:ser>
        <c:ser>
          <c:idx val="3"/>
          <c:order val="3"/>
          <c:tx>
            <c:v>Mesh 1 Pixel 1</c:v>
          </c:tx>
          <c:marker>
            <c:symbol val="none"/>
          </c:marker>
          <c:xVal>
            <c:numRef>
              <c:f>Sheet1!$P$2:$P$92</c:f>
              <c:numCache>
                <c:formatCode>General</c:formatCode>
                <c:ptCount val="91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  <c:pt idx="48">
                  <c:v>98</c:v>
                </c:pt>
                <c:pt idx="49">
                  <c:v>99</c:v>
                </c:pt>
                <c:pt idx="50">
                  <c:v>100</c:v>
                </c:pt>
                <c:pt idx="51">
                  <c:v>101</c:v>
                </c:pt>
                <c:pt idx="52">
                  <c:v>102</c:v>
                </c:pt>
                <c:pt idx="53">
                  <c:v>103</c:v>
                </c:pt>
                <c:pt idx="54">
                  <c:v>104</c:v>
                </c:pt>
                <c:pt idx="55">
                  <c:v>105</c:v>
                </c:pt>
                <c:pt idx="56">
                  <c:v>106</c:v>
                </c:pt>
                <c:pt idx="57">
                  <c:v>107</c:v>
                </c:pt>
                <c:pt idx="58">
                  <c:v>108</c:v>
                </c:pt>
                <c:pt idx="59">
                  <c:v>109</c:v>
                </c:pt>
                <c:pt idx="60">
                  <c:v>110</c:v>
                </c:pt>
                <c:pt idx="61">
                  <c:v>111</c:v>
                </c:pt>
                <c:pt idx="62">
                  <c:v>112</c:v>
                </c:pt>
                <c:pt idx="63">
                  <c:v>113</c:v>
                </c:pt>
                <c:pt idx="64">
                  <c:v>114</c:v>
                </c:pt>
                <c:pt idx="65">
                  <c:v>115</c:v>
                </c:pt>
                <c:pt idx="66">
                  <c:v>116</c:v>
                </c:pt>
                <c:pt idx="67">
                  <c:v>117</c:v>
                </c:pt>
                <c:pt idx="68">
                  <c:v>118</c:v>
                </c:pt>
                <c:pt idx="69">
                  <c:v>119</c:v>
                </c:pt>
                <c:pt idx="70">
                  <c:v>120</c:v>
                </c:pt>
                <c:pt idx="71">
                  <c:v>121</c:v>
                </c:pt>
                <c:pt idx="72">
                  <c:v>122</c:v>
                </c:pt>
                <c:pt idx="73">
                  <c:v>123</c:v>
                </c:pt>
                <c:pt idx="74">
                  <c:v>124</c:v>
                </c:pt>
                <c:pt idx="75">
                  <c:v>125</c:v>
                </c:pt>
                <c:pt idx="76">
                  <c:v>126</c:v>
                </c:pt>
                <c:pt idx="77">
                  <c:v>127</c:v>
                </c:pt>
                <c:pt idx="78">
                  <c:v>128</c:v>
                </c:pt>
                <c:pt idx="79">
                  <c:v>129</c:v>
                </c:pt>
                <c:pt idx="80">
                  <c:v>130</c:v>
                </c:pt>
                <c:pt idx="81">
                  <c:v>131</c:v>
                </c:pt>
                <c:pt idx="82">
                  <c:v>132</c:v>
                </c:pt>
                <c:pt idx="83">
                  <c:v>133</c:v>
                </c:pt>
                <c:pt idx="84">
                  <c:v>134</c:v>
                </c:pt>
                <c:pt idx="85">
                  <c:v>135</c:v>
                </c:pt>
                <c:pt idx="86">
                  <c:v>136</c:v>
                </c:pt>
                <c:pt idx="87">
                  <c:v>137</c:v>
                </c:pt>
                <c:pt idx="88">
                  <c:v>138</c:v>
                </c:pt>
                <c:pt idx="89">
                  <c:v>139</c:v>
                </c:pt>
                <c:pt idx="90">
                  <c:v>140</c:v>
                </c:pt>
              </c:numCache>
            </c:numRef>
          </c:xVal>
          <c:yVal>
            <c:numRef>
              <c:f>Sheet1!$Q$2:$Q$92</c:f>
              <c:numCache>
                <c:formatCode>General</c:formatCode>
                <c:ptCount val="91"/>
                <c:pt idx="0">
                  <c:v>-7.9070000000000008E-3</c:v>
                </c:pt>
                <c:pt idx="1">
                  <c:v>-7.0150000000000004E-3</c:v>
                </c:pt>
                <c:pt idx="2">
                  <c:v>-6.1240000000000001E-3</c:v>
                </c:pt>
                <c:pt idx="3" formatCode="0.00E+00">
                  <c:v>-4.2383189999999998E-4</c:v>
                </c:pt>
                <c:pt idx="4">
                  <c:v>1.3547999999999999E-2</c:v>
                </c:pt>
                <c:pt idx="5">
                  <c:v>2.7519999999999999E-2</c:v>
                </c:pt>
                <c:pt idx="6">
                  <c:v>4.1493000000000002E-2</c:v>
                </c:pt>
                <c:pt idx="7">
                  <c:v>5.5465E-2</c:v>
                </c:pt>
                <c:pt idx="8">
                  <c:v>6.9436999999999999E-2</c:v>
                </c:pt>
                <c:pt idx="9">
                  <c:v>8.3408999999999997E-2</c:v>
                </c:pt>
                <c:pt idx="10">
                  <c:v>9.7380999999999995E-2</c:v>
                </c:pt>
                <c:pt idx="11">
                  <c:v>0.17552200000000001</c:v>
                </c:pt>
                <c:pt idx="12">
                  <c:v>0.25366300000000003</c:v>
                </c:pt>
                <c:pt idx="13">
                  <c:v>0.33180300000000001</c:v>
                </c:pt>
                <c:pt idx="14">
                  <c:v>0.40994399999999998</c:v>
                </c:pt>
                <c:pt idx="15">
                  <c:v>0.48808499999999999</c:v>
                </c:pt>
                <c:pt idx="16">
                  <c:v>0.56581700000000001</c:v>
                </c:pt>
                <c:pt idx="17">
                  <c:v>0.64352200000000004</c:v>
                </c:pt>
                <c:pt idx="18">
                  <c:v>0.72122799999999998</c:v>
                </c:pt>
                <c:pt idx="19">
                  <c:v>0.798933</c:v>
                </c:pt>
                <c:pt idx="20">
                  <c:v>0.87663800000000003</c:v>
                </c:pt>
                <c:pt idx="21">
                  <c:v>0.90339199999999997</c:v>
                </c:pt>
                <c:pt idx="22">
                  <c:v>0.930145</c:v>
                </c:pt>
                <c:pt idx="23">
                  <c:v>0.95689900000000006</c:v>
                </c:pt>
                <c:pt idx="24">
                  <c:v>0.98365199999999997</c:v>
                </c:pt>
                <c:pt idx="25">
                  <c:v>0.99424400000000002</c:v>
                </c:pt>
                <c:pt idx="26">
                  <c:v>0.99687000000000003</c:v>
                </c:pt>
                <c:pt idx="27">
                  <c:v>0.99949600000000005</c:v>
                </c:pt>
                <c:pt idx="28">
                  <c:v>1.0021230000000001</c:v>
                </c:pt>
                <c:pt idx="29">
                  <c:v>1.0036449999999999</c:v>
                </c:pt>
                <c:pt idx="30">
                  <c:v>1.00302</c:v>
                </c:pt>
                <c:pt idx="31">
                  <c:v>1.0023960000000001</c:v>
                </c:pt>
                <c:pt idx="32">
                  <c:v>1.001771</c:v>
                </c:pt>
                <c:pt idx="33">
                  <c:v>1.0013669999999999</c:v>
                </c:pt>
                <c:pt idx="34">
                  <c:v>1.0011650000000001</c:v>
                </c:pt>
                <c:pt idx="35">
                  <c:v>1.0009619999999999</c:v>
                </c:pt>
                <c:pt idx="36">
                  <c:v>1.0007699999999999</c:v>
                </c:pt>
                <c:pt idx="37">
                  <c:v>1.000723</c:v>
                </c:pt>
                <c:pt idx="38">
                  <c:v>1.0007140000000001</c:v>
                </c:pt>
                <c:pt idx="39">
                  <c:v>1.000704</c:v>
                </c:pt>
                <c:pt idx="40">
                  <c:v>1.0006930000000001</c:v>
                </c:pt>
                <c:pt idx="41">
                  <c:v>1.000683</c:v>
                </c:pt>
                <c:pt idx="42">
                  <c:v>1.0006729999999999</c:v>
                </c:pt>
                <c:pt idx="43">
                  <c:v>1.000664</c:v>
                </c:pt>
                <c:pt idx="44">
                  <c:v>1.0006520000000001</c:v>
                </c:pt>
                <c:pt idx="45">
                  <c:v>1.0006360000000001</c:v>
                </c:pt>
                <c:pt idx="46">
                  <c:v>1.0005980000000001</c:v>
                </c:pt>
                <c:pt idx="47">
                  <c:v>1.000553</c:v>
                </c:pt>
                <c:pt idx="48">
                  <c:v>1.0005090000000001</c:v>
                </c:pt>
                <c:pt idx="49">
                  <c:v>1.0004649999999999</c:v>
                </c:pt>
                <c:pt idx="50">
                  <c:v>1.0004980000000001</c:v>
                </c:pt>
                <c:pt idx="51">
                  <c:v>1.000599</c:v>
                </c:pt>
                <c:pt idx="52">
                  <c:v>1.0007010000000001</c:v>
                </c:pt>
                <c:pt idx="53">
                  <c:v>1.000802</c:v>
                </c:pt>
                <c:pt idx="54">
                  <c:v>1.001055</c:v>
                </c:pt>
                <c:pt idx="55">
                  <c:v>1.001436</c:v>
                </c:pt>
                <c:pt idx="56">
                  <c:v>1.0018180000000001</c:v>
                </c:pt>
                <c:pt idx="57">
                  <c:v>1.0022</c:v>
                </c:pt>
                <c:pt idx="58">
                  <c:v>1.002658</c:v>
                </c:pt>
                <c:pt idx="59">
                  <c:v>1.0031429999999999</c:v>
                </c:pt>
                <c:pt idx="60">
                  <c:v>1.003628</c:v>
                </c:pt>
                <c:pt idx="61">
                  <c:v>1.0041119999999999</c:v>
                </c:pt>
                <c:pt idx="62">
                  <c:v>1.0023869999999999</c:v>
                </c:pt>
                <c:pt idx="63">
                  <c:v>0.99927200000000005</c:v>
                </c:pt>
                <c:pt idx="64">
                  <c:v>0.99615699999999996</c:v>
                </c:pt>
                <c:pt idx="65">
                  <c:v>0.99304099999999995</c:v>
                </c:pt>
                <c:pt idx="66">
                  <c:v>0.98216800000000004</c:v>
                </c:pt>
                <c:pt idx="67">
                  <c:v>0.95555400000000001</c:v>
                </c:pt>
                <c:pt idx="68">
                  <c:v>0.92893999999999999</c:v>
                </c:pt>
                <c:pt idx="69">
                  <c:v>0.90232599999999996</c:v>
                </c:pt>
                <c:pt idx="70">
                  <c:v>0.87571299999999996</c:v>
                </c:pt>
                <c:pt idx="71">
                  <c:v>0.79890600000000001</c:v>
                </c:pt>
                <c:pt idx="72">
                  <c:v>0.72209900000000005</c:v>
                </c:pt>
                <c:pt idx="73">
                  <c:v>0.64529199999999998</c:v>
                </c:pt>
                <c:pt idx="74">
                  <c:v>0.56848600000000005</c:v>
                </c:pt>
                <c:pt idx="75">
                  <c:v>0.49147200000000002</c:v>
                </c:pt>
                <c:pt idx="76">
                  <c:v>0.41201700000000002</c:v>
                </c:pt>
                <c:pt idx="77">
                  <c:v>0.33256200000000002</c:v>
                </c:pt>
                <c:pt idx="78">
                  <c:v>0.253108</c:v>
                </c:pt>
                <c:pt idx="79">
                  <c:v>0.173653</c:v>
                </c:pt>
                <c:pt idx="80">
                  <c:v>9.4198000000000004E-2</c:v>
                </c:pt>
                <c:pt idx="81">
                  <c:v>8.1490000000000007E-2</c:v>
                </c:pt>
                <c:pt idx="82">
                  <c:v>6.8781999999999996E-2</c:v>
                </c:pt>
                <c:pt idx="83">
                  <c:v>5.6073999999999999E-2</c:v>
                </c:pt>
                <c:pt idx="84">
                  <c:v>4.3366000000000002E-2</c:v>
                </c:pt>
                <c:pt idx="85">
                  <c:v>3.0658000000000001E-2</c:v>
                </c:pt>
                <c:pt idx="86">
                  <c:v>1.7950000000000001E-2</c:v>
                </c:pt>
                <c:pt idx="87">
                  <c:v>5.2420000000000001E-3</c:v>
                </c:pt>
                <c:pt idx="88">
                  <c:v>-7.4660000000000004E-3</c:v>
                </c:pt>
                <c:pt idx="89">
                  <c:v>-9.0390000000000002E-3</c:v>
                </c:pt>
                <c:pt idx="90">
                  <c:v>-9.7330000000000003E-3</c:v>
                </c:pt>
              </c:numCache>
            </c:numRef>
          </c:yVal>
          <c:smooth val="1"/>
        </c:ser>
        <c:ser>
          <c:idx val="4"/>
          <c:order val="4"/>
          <c:tx>
            <c:v>Mesh 2 Pixel 1</c:v>
          </c:tx>
          <c:marker>
            <c:symbol val="none"/>
          </c:marker>
          <c:xVal>
            <c:numRef>
              <c:f>Sheet1!$P$2:$P$92</c:f>
              <c:numCache>
                <c:formatCode>General</c:formatCode>
                <c:ptCount val="91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  <c:pt idx="48">
                  <c:v>98</c:v>
                </c:pt>
                <c:pt idx="49">
                  <c:v>99</c:v>
                </c:pt>
                <c:pt idx="50">
                  <c:v>100</c:v>
                </c:pt>
                <c:pt idx="51">
                  <c:v>101</c:v>
                </c:pt>
                <c:pt idx="52">
                  <c:v>102</c:v>
                </c:pt>
                <c:pt idx="53">
                  <c:v>103</c:v>
                </c:pt>
                <c:pt idx="54">
                  <c:v>104</c:v>
                </c:pt>
                <c:pt idx="55">
                  <c:v>105</c:v>
                </c:pt>
                <c:pt idx="56">
                  <c:v>106</c:v>
                </c:pt>
                <c:pt idx="57">
                  <c:v>107</c:v>
                </c:pt>
                <c:pt idx="58">
                  <c:v>108</c:v>
                </c:pt>
                <c:pt idx="59">
                  <c:v>109</c:v>
                </c:pt>
                <c:pt idx="60">
                  <c:v>110</c:v>
                </c:pt>
                <c:pt idx="61">
                  <c:v>111</c:v>
                </c:pt>
                <c:pt idx="62">
                  <c:v>112</c:v>
                </c:pt>
                <c:pt idx="63">
                  <c:v>113</c:v>
                </c:pt>
                <c:pt idx="64">
                  <c:v>114</c:v>
                </c:pt>
                <c:pt idx="65">
                  <c:v>115</c:v>
                </c:pt>
                <c:pt idx="66">
                  <c:v>116</c:v>
                </c:pt>
                <c:pt idx="67">
                  <c:v>117</c:v>
                </c:pt>
                <c:pt idx="68">
                  <c:v>118</c:v>
                </c:pt>
                <c:pt idx="69">
                  <c:v>119</c:v>
                </c:pt>
                <c:pt idx="70">
                  <c:v>120</c:v>
                </c:pt>
                <c:pt idx="71">
                  <c:v>121</c:v>
                </c:pt>
                <c:pt idx="72">
                  <c:v>122</c:v>
                </c:pt>
                <c:pt idx="73">
                  <c:v>123</c:v>
                </c:pt>
                <c:pt idx="74">
                  <c:v>124</c:v>
                </c:pt>
                <c:pt idx="75">
                  <c:v>125</c:v>
                </c:pt>
                <c:pt idx="76">
                  <c:v>126</c:v>
                </c:pt>
                <c:pt idx="77">
                  <c:v>127</c:v>
                </c:pt>
                <c:pt idx="78">
                  <c:v>128</c:v>
                </c:pt>
                <c:pt idx="79">
                  <c:v>129</c:v>
                </c:pt>
                <c:pt idx="80">
                  <c:v>130</c:v>
                </c:pt>
                <c:pt idx="81">
                  <c:v>131</c:v>
                </c:pt>
                <c:pt idx="82">
                  <c:v>132</c:v>
                </c:pt>
                <c:pt idx="83">
                  <c:v>133</c:v>
                </c:pt>
                <c:pt idx="84">
                  <c:v>134</c:v>
                </c:pt>
                <c:pt idx="85">
                  <c:v>135</c:v>
                </c:pt>
                <c:pt idx="86">
                  <c:v>136</c:v>
                </c:pt>
                <c:pt idx="87">
                  <c:v>137</c:v>
                </c:pt>
                <c:pt idx="88">
                  <c:v>138</c:v>
                </c:pt>
                <c:pt idx="89">
                  <c:v>139</c:v>
                </c:pt>
                <c:pt idx="90">
                  <c:v>140</c:v>
                </c:pt>
              </c:numCache>
            </c:numRef>
          </c:xVal>
          <c:yVal>
            <c:numRef>
              <c:f>Sheet1!$T$2:$T$92</c:f>
              <c:numCache>
                <c:formatCode>General</c:formatCode>
                <c:ptCount val="91"/>
                <c:pt idx="0">
                  <c:v>-1.051E-2</c:v>
                </c:pt>
                <c:pt idx="1">
                  <c:v>-1.2128E-2</c:v>
                </c:pt>
                <c:pt idx="2">
                  <c:v>-4.0239999999999998E-3</c:v>
                </c:pt>
                <c:pt idx="3">
                  <c:v>7.9290000000000003E-3</c:v>
                </c:pt>
                <c:pt idx="4">
                  <c:v>1.9880999999999999E-2</c:v>
                </c:pt>
                <c:pt idx="5">
                  <c:v>3.1833E-2</c:v>
                </c:pt>
                <c:pt idx="6">
                  <c:v>4.3784999999999998E-2</c:v>
                </c:pt>
                <c:pt idx="7">
                  <c:v>5.5737000000000002E-2</c:v>
                </c:pt>
                <c:pt idx="8">
                  <c:v>6.769E-2</c:v>
                </c:pt>
                <c:pt idx="9">
                  <c:v>7.9642000000000004E-2</c:v>
                </c:pt>
                <c:pt idx="10">
                  <c:v>9.1593999999999995E-2</c:v>
                </c:pt>
                <c:pt idx="11">
                  <c:v>0.17239499999999999</c:v>
                </c:pt>
                <c:pt idx="12">
                  <c:v>0.25319599999999998</c:v>
                </c:pt>
                <c:pt idx="13">
                  <c:v>0.33399600000000002</c:v>
                </c:pt>
                <c:pt idx="14">
                  <c:v>0.41479700000000003</c:v>
                </c:pt>
                <c:pt idx="15">
                  <c:v>0.49559799999999998</c:v>
                </c:pt>
                <c:pt idx="16">
                  <c:v>0.57550900000000005</c:v>
                </c:pt>
                <c:pt idx="17">
                  <c:v>0.64759100000000003</c:v>
                </c:pt>
                <c:pt idx="18">
                  <c:v>0.71967300000000001</c:v>
                </c:pt>
                <c:pt idx="19">
                  <c:v>0.79175499999999999</c:v>
                </c:pt>
                <c:pt idx="20">
                  <c:v>0.86383600000000005</c:v>
                </c:pt>
                <c:pt idx="21">
                  <c:v>0.89269299999999996</c:v>
                </c:pt>
                <c:pt idx="22">
                  <c:v>0.92154999999999998</c:v>
                </c:pt>
                <c:pt idx="23">
                  <c:v>0.950407</c:v>
                </c:pt>
                <c:pt idx="24">
                  <c:v>0.97926400000000002</c:v>
                </c:pt>
                <c:pt idx="25">
                  <c:v>0.99104099999999995</c:v>
                </c:pt>
                <c:pt idx="26">
                  <c:v>0.99440099999999998</c:v>
                </c:pt>
                <c:pt idx="27">
                  <c:v>0.99776100000000001</c:v>
                </c:pt>
                <c:pt idx="28">
                  <c:v>1.0011209999999999</c:v>
                </c:pt>
                <c:pt idx="29">
                  <c:v>1.003182</c:v>
                </c:pt>
                <c:pt idx="30">
                  <c:v>1.0027200000000001</c:v>
                </c:pt>
                <c:pt idx="31">
                  <c:v>1.002259</c:v>
                </c:pt>
                <c:pt idx="32">
                  <c:v>1.001797</c:v>
                </c:pt>
                <c:pt idx="33">
                  <c:v>1.0014590000000001</c:v>
                </c:pt>
                <c:pt idx="34">
                  <c:v>1.001233</c:v>
                </c:pt>
                <c:pt idx="35">
                  <c:v>1.0010060000000001</c:v>
                </c:pt>
                <c:pt idx="36">
                  <c:v>1.0007889999999999</c:v>
                </c:pt>
                <c:pt idx="37">
                  <c:v>1.000731</c:v>
                </c:pt>
                <c:pt idx="38">
                  <c:v>1.0007189999999999</c:v>
                </c:pt>
                <c:pt idx="39">
                  <c:v>1.000704</c:v>
                </c:pt>
                <c:pt idx="40">
                  <c:v>1.000688</c:v>
                </c:pt>
                <c:pt idx="41">
                  <c:v>1.00068</c:v>
                </c:pt>
                <c:pt idx="42">
                  <c:v>1.0006710000000001</c:v>
                </c:pt>
                <c:pt idx="43">
                  <c:v>1.0006630000000001</c:v>
                </c:pt>
                <c:pt idx="44">
                  <c:v>1.000653</c:v>
                </c:pt>
                <c:pt idx="45">
                  <c:v>1.0006379999999999</c:v>
                </c:pt>
                <c:pt idx="46">
                  <c:v>1.0005980000000001</c:v>
                </c:pt>
                <c:pt idx="47">
                  <c:v>1.000553</c:v>
                </c:pt>
                <c:pt idx="48">
                  <c:v>1.000507</c:v>
                </c:pt>
                <c:pt idx="49">
                  <c:v>1.000462</c:v>
                </c:pt>
                <c:pt idx="50">
                  <c:v>1.0004960000000001</c:v>
                </c:pt>
                <c:pt idx="51">
                  <c:v>1.0006010000000001</c:v>
                </c:pt>
                <c:pt idx="52">
                  <c:v>1.000705</c:v>
                </c:pt>
                <c:pt idx="53">
                  <c:v>1.00081</c:v>
                </c:pt>
                <c:pt idx="54">
                  <c:v>1.001074</c:v>
                </c:pt>
                <c:pt idx="55">
                  <c:v>1.0014730000000001</c:v>
                </c:pt>
                <c:pt idx="56">
                  <c:v>1.001873</c:v>
                </c:pt>
                <c:pt idx="57">
                  <c:v>1.0022720000000001</c:v>
                </c:pt>
                <c:pt idx="58">
                  <c:v>1.002623</c:v>
                </c:pt>
                <c:pt idx="59">
                  <c:v>1.0029570000000001</c:v>
                </c:pt>
                <c:pt idx="60">
                  <c:v>1.0032909999999999</c:v>
                </c:pt>
                <c:pt idx="61">
                  <c:v>1.0036259999999999</c:v>
                </c:pt>
                <c:pt idx="62">
                  <c:v>1.0014559999999999</c:v>
                </c:pt>
                <c:pt idx="63">
                  <c:v>0.99772499999999997</c:v>
                </c:pt>
                <c:pt idx="64">
                  <c:v>0.99399400000000004</c:v>
                </c:pt>
                <c:pt idx="65">
                  <c:v>0.990263</c:v>
                </c:pt>
                <c:pt idx="66">
                  <c:v>0.978294</c:v>
                </c:pt>
                <c:pt idx="67">
                  <c:v>0.94960999999999995</c:v>
                </c:pt>
                <c:pt idx="68">
                  <c:v>0.92092700000000005</c:v>
                </c:pt>
                <c:pt idx="69">
                  <c:v>0.89224300000000001</c:v>
                </c:pt>
                <c:pt idx="70">
                  <c:v>0.86355899999999997</c:v>
                </c:pt>
                <c:pt idx="71">
                  <c:v>0.79202499999999998</c:v>
                </c:pt>
                <c:pt idx="72">
                  <c:v>0.72048999999999996</c:v>
                </c:pt>
                <c:pt idx="73">
                  <c:v>0.64895599999999998</c:v>
                </c:pt>
                <c:pt idx="74">
                  <c:v>0.57742099999999996</c:v>
                </c:pt>
                <c:pt idx="75">
                  <c:v>0.49750699999999998</c:v>
                </c:pt>
                <c:pt idx="76">
                  <c:v>0.416713</c:v>
                </c:pt>
                <c:pt idx="77">
                  <c:v>0.33591900000000002</c:v>
                </c:pt>
                <c:pt idx="78">
                  <c:v>0.25512499999999999</c:v>
                </c:pt>
                <c:pt idx="79">
                  <c:v>0.17433199999999999</c:v>
                </c:pt>
                <c:pt idx="80">
                  <c:v>9.3537999999999996E-2</c:v>
                </c:pt>
                <c:pt idx="81">
                  <c:v>8.0214999999999995E-2</c:v>
                </c:pt>
                <c:pt idx="82">
                  <c:v>6.6891999999999993E-2</c:v>
                </c:pt>
                <c:pt idx="83">
                  <c:v>5.357E-2</c:v>
                </c:pt>
                <c:pt idx="84">
                  <c:v>4.0246999999999998E-2</c:v>
                </c:pt>
                <c:pt idx="85">
                  <c:v>2.6925000000000001E-2</c:v>
                </c:pt>
                <c:pt idx="86">
                  <c:v>1.3602E-2</c:v>
                </c:pt>
                <c:pt idx="87" formatCode="0.00E+00">
                  <c:v>4.4006399999999999E-4</c:v>
                </c:pt>
                <c:pt idx="88">
                  <c:v>-5.2589999999999998E-3</c:v>
                </c:pt>
                <c:pt idx="89">
                  <c:v>-4.516E-3</c:v>
                </c:pt>
                <c:pt idx="90">
                  <c:v>-4.1000000000000003E-3</c:v>
                </c:pt>
              </c:numCache>
            </c:numRef>
          </c:yVal>
          <c:smooth val="1"/>
        </c:ser>
        <c:ser>
          <c:idx val="5"/>
          <c:order val="5"/>
          <c:tx>
            <c:v>Mesh 3 Pixel 1</c:v>
          </c:tx>
          <c:marker>
            <c:symbol val="none"/>
          </c:marker>
          <c:xVal>
            <c:numRef>
              <c:f>Sheet1!$P$2:$P$92</c:f>
              <c:numCache>
                <c:formatCode>General</c:formatCode>
                <c:ptCount val="91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  <c:pt idx="48">
                  <c:v>98</c:v>
                </c:pt>
                <c:pt idx="49">
                  <c:v>99</c:v>
                </c:pt>
                <c:pt idx="50">
                  <c:v>100</c:v>
                </c:pt>
                <c:pt idx="51">
                  <c:v>101</c:v>
                </c:pt>
                <c:pt idx="52">
                  <c:v>102</c:v>
                </c:pt>
                <c:pt idx="53">
                  <c:v>103</c:v>
                </c:pt>
                <c:pt idx="54">
                  <c:v>104</c:v>
                </c:pt>
                <c:pt idx="55">
                  <c:v>105</c:v>
                </c:pt>
                <c:pt idx="56">
                  <c:v>106</c:v>
                </c:pt>
                <c:pt idx="57">
                  <c:v>107</c:v>
                </c:pt>
                <c:pt idx="58">
                  <c:v>108</c:v>
                </c:pt>
                <c:pt idx="59">
                  <c:v>109</c:v>
                </c:pt>
                <c:pt idx="60">
                  <c:v>110</c:v>
                </c:pt>
                <c:pt idx="61">
                  <c:v>111</c:v>
                </c:pt>
                <c:pt idx="62">
                  <c:v>112</c:v>
                </c:pt>
                <c:pt idx="63">
                  <c:v>113</c:v>
                </c:pt>
                <c:pt idx="64">
                  <c:v>114</c:v>
                </c:pt>
                <c:pt idx="65">
                  <c:v>115</c:v>
                </c:pt>
                <c:pt idx="66">
                  <c:v>116</c:v>
                </c:pt>
                <c:pt idx="67">
                  <c:v>117</c:v>
                </c:pt>
                <c:pt idx="68">
                  <c:v>118</c:v>
                </c:pt>
                <c:pt idx="69">
                  <c:v>119</c:v>
                </c:pt>
                <c:pt idx="70">
                  <c:v>120</c:v>
                </c:pt>
                <c:pt idx="71">
                  <c:v>121</c:v>
                </c:pt>
                <c:pt idx="72">
                  <c:v>122</c:v>
                </c:pt>
                <c:pt idx="73">
                  <c:v>123</c:v>
                </c:pt>
                <c:pt idx="74">
                  <c:v>124</c:v>
                </c:pt>
                <c:pt idx="75">
                  <c:v>125</c:v>
                </c:pt>
                <c:pt idx="76">
                  <c:v>126</c:v>
                </c:pt>
                <c:pt idx="77">
                  <c:v>127</c:v>
                </c:pt>
                <c:pt idx="78">
                  <c:v>128</c:v>
                </c:pt>
                <c:pt idx="79">
                  <c:v>129</c:v>
                </c:pt>
                <c:pt idx="80">
                  <c:v>130</c:v>
                </c:pt>
                <c:pt idx="81">
                  <c:v>131</c:v>
                </c:pt>
                <c:pt idx="82">
                  <c:v>132</c:v>
                </c:pt>
                <c:pt idx="83">
                  <c:v>133</c:v>
                </c:pt>
                <c:pt idx="84">
                  <c:v>134</c:v>
                </c:pt>
                <c:pt idx="85">
                  <c:v>135</c:v>
                </c:pt>
                <c:pt idx="86">
                  <c:v>136</c:v>
                </c:pt>
                <c:pt idx="87">
                  <c:v>137</c:v>
                </c:pt>
                <c:pt idx="88">
                  <c:v>138</c:v>
                </c:pt>
                <c:pt idx="89">
                  <c:v>139</c:v>
                </c:pt>
                <c:pt idx="90">
                  <c:v>140</c:v>
                </c:pt>
              </c:numCache>
            </c:numRef>
          </c:xVal>
          <c:yVal>
            <c:numRef>
              <c:f>Sheet1!$W$2:$W$92</c:f>
              <c:numCache>
                <c:formatCode>General</c:formatCode>
                <c:ptCount val="91"/>
                <c:pt idx="0">
                  <c:v>-2.261E-3</c:v>
                </c:pt>
                <c:pt idx="1">
                  <c:v>-2.9239999999999999E-3</c:v>
                </c:pt>
                <c:pt idx="2">
                  <c:v>-1.232E-3</c:v>
                </c:pt>
                <c:pt idx="3">
                  <c:v>1.946E-3</c:v>
                </c:pt>
                <c:pt idx="4">
                  <c:v>5.1240000000000001E-3</c:v>
                </c:pt>
                <c:pt idx="5">
                  <c:v>8.3009999999999994E-3</c:v>
                </c:pt>
                <c:pt idx="6">
                  <c:v>1.7492000000000001E-2</c:v>
                </c:pt>
                <c:pt idx="7">
                  <c:v>3.8884000000000002E-2</c:v>
                </c:pt>
                <c:pt idx="8">
                  <c:v>6.0276999999999997E-2</c:v>
                </c:pt>
                <c:pt idx="9">
                  <c:v>8.1669000000000005E-2</c:v>
                </c:pt>
                <c:pt idx="10">
                  <c:v>0.103061</c:v>
                </c:pt>
                <c:pt idx="11">
                  <c:v>0.17547599999999999</c:v>
                </c:pt>
                <c:pt idx="12">
                  <c:v>0.247892</c:v>
                </c:pt>
                <c:pt idx="13">
                  <c:v>0.32030700000000001</c:v>
                </c:pt>
                <c:pt idx="14">
                  <c:v>0.39272200000000002</c:v>
                </c:pt>
                <c:pt idx="15">
                  <c:v>0.47927500000000001</c:v>
                </c:pt>
                <c:pt idx="16">
                  <c:v>0.57073300000000005</c:v>
                </c:pt>
                <c:pt idx="17">
                  <c:v>0.66281299999999999</c:v>
                </c:pt>
                <c:pt idx="18">
                  <c:v>0.740286</c:v>
                </c:pt>
                <c:pt idx="19">
                  <c:v>0.81021799999999999</c:v>
                </c:pt>
                <c:pt idx="20">
                  <c:v>0.88015100000000002</c:v>
                </c:pt>
                <c:pt idx="21">
                  <c:v>0.90606900000000001</c:v>
                </c:pt>
                <c:pt idx="22">
                  <c:v>0.93198700000000001</c:v>
                </c:pt>
                <c:pt idx="23">
                  <c:v>0.95790600000000004</c:v>
                </c:pt>
                <c:pt idx="24">
                  <c:v>0.98382400000000003</c:v>
                </c:pt>
                <c:pt idx="25">
                  <c:v>0.99399899999999997</c:v>
                </c:pt>
                <c:pt idx="26">
                  <c:v>0.99641599999999997</c:v>
                </c:pt>
                <c:pt idx="27">
                  <c:v>0.99883200000000005</c:v>
                </c:pt>
                <c:pt idx="28">
                  <c:v>1.0012490000000001</c:v>
                </c:pt>
                <c:pt idx="29">
                  <c:v>1.002721</c:v>
                </c:pt>
                <c:pt idx="30">
                  <c:v>1.0023569999999999</c:v>
                </c:pt>
                <c:pt idx="31">
                  <c:v>1.0019940000000001</c:v>
                </c:pt>
                <c:pt idx="32">
                  <c:v>1.00163</c:v>
                </c:pt>
                <c:pt idx="33">
                  <c:v>1.00136</c:v>
                </c:pt>
                <c:pt idx="34">
                  <c:v>1.0011760000000001</c:v>
                </c:pt>
                <c:pt idx="35">
                  <c:v>1.000991</c:v>
                </c:pt>
                <c:pt idx="36">
                  <c:v>1.000813</c:v>
                </c:pt>
                <c:pt idx="37">
                  <c:v>1.0007569999999999</c:v>
                </c:pt>
                <c:pt idx="38">
                  <c:v>1.0007349999999999</c:v>
                </c:pt>
                <c:pt idx="39">
                  <c:v>1.00071</c:v>
                </c:pt>
                <c:pt idx="40">
                  <c:v>1.000686</c:v>
                </c:pt>
                <c:pt idx="41">
                  <c:v>1.000677</c:v>
                </c:pt>
                <c:pt idx="42">
                  <c:v>1.0006699999999999</c:v>
                </c:pt>
                <c:pt idx="43">
                  <c:v>1.0006630000000001</c:v>
                </c:pt>
                <c:pt idx="44">
                  <c:v>1.0006539999999999</c:v>
                </c:pt>
                <c:pt idx="45">
                  <c:v>1.0006390000000001</c:v>
                </c:pt>
                <c:pt idx="46">
                  <c:v>1.000597</c:v>
                </c:pt>
                <c:pt idx="47">
                  <c:v>1.0005500000000001</c:v>
                </c:pt>
                <c:pt idx="48">
                  <c:v>1.0005029999999999</c:v>
                </c:pt>
                <c:pt idx="49">
                  <c:v>1.000456</c:v>
                </c:pt>
                <c:pt idx="50">
                  <c:v>1.0004930000000001</c:v>
                </c:pt>
                <c:pt idx="51">
                  <c:v>1.000604</c:v>
                </c:pt>
                <c:pt idx="52">
                  <c:v>1.000715</c:v>
                </c:pt>
                <c:pt idx="53">
                  <c:v>1.0008269999999999</c:v>
                </c:pt>
                <c:pt idx="54">
                  <c:v>1.00109</c:v>
                </c:pt>
                <c:pt idx="55">
                  <c:v>1.001484</c:v>
                </c:pt>
                <c:pt idx="56">
                  <c:v>1.001878</c:v>
                </c:pt>
                <c:pt idx="57">
                  <c:v>1.0022709999999999</c:v>
                </c:pt>
                <c:pt idx="58">
                  <c:v>1.0025770000000001</c:v>
                </c:pt>
                <c:pt idx="59">
                  <c:v>1.0028520000000001</c:v>
                </c:pt>
                <c:pt idx="60">
                  <c:v>1.0031270000000001</c:v>
                </c:pt>
                <c:pt idx="61">
                  <c:v>1.0034019999999999</c:v>
                </c:pt>
                <c:pt idx="62">
                  <c:v>1.0015419999999999</c:v>
                </c:pt>
                <c:pt idx="63">
                  <c:v>0.99832900000000002</c:v>
                </c:pt>
                <c:pt idx="64">
                  <c:v>0.995116</c:v>
                </c:pt>
                <c:pt idx="65">
                  <c:v>0.99190299999999998</c:v>
                </c:pt>
                <c:pt idx="66">
                  <c:v>0.98167700000000002</c:v>
                </c:pt>
                <c:pt idx="67">
                  <c:v>0.95722099999999999</c:v>
                </c:pt>
                <c:pt idx="68">
                  <c:v>0.93276499999999996</c:v>
                </c:pt>
                <c:pt idx="69">
                  <c:v>0.90830900000000003</c:v>
                </c:pt>
                <c:pt idx="70">
                  <c:v>0.883853</c:v>
                </c:pt>
                <c:pt idx="71">
                  <c:v>0.80936600000000003</c:v>
                </c:pt>
                <c:pt idx="72">
                  <c:v>0.73487999999999998</c:v>
                </c:pt>
                <c:pt idx="73">
                  <c:v>0.66039300000000001</c:v>
                </c:pt>
                <c:pt idx="74">
                  <c:v>0.58590600000000004</c:v>
                </c:pt>
                <c:pt idx="75">
                  <c:v>0.50071699999999997</c:v>
                </c:pt>
                <c:pt idx="76">
                  <c:v>0.41119299999999998</c:v>
                </c:pt>
                <c:pt idx="77">
                  <c:v>0.32084499999999999</c:v>
                </c:pt>
                <c:pt idx="78">
                  <c:v>0.24446300000000001</c:v>
                </c:pt>
                <c:pt idx="79">
                  <c:v>0.17590800000000001</c:v>
                </c:pt>
                <c:pt idx="80">
                  <c:v>0.107353</c:v>
                </c:pt>
                <c:pt idx="81">
                  <c:v>8.4904999999999994E-2</c:v>
                </c:pt>
                <c:pt idx="82">
                  <c:v>6.2455999999999998E-2</c:v>
                </c:pt>
                <c:pt idx="83">
                  <c:v>4.0007000000000001E-2</c:v>
                </c:pt>
                <c:pt idx="84">
                  <c:v>1.7559000000000002E-2</c:v>
                </c:pt>
                <c:pt idx="85">
                  <c:v>8.1429999999999992E-3</c:v>
                </c:pt>
                <c:pt idx="86">
                  <c:v>5.1500000000000001E-3</c:v>
                </c:pt>
                <c:pt idx="87">
                  <c:v>2.1570000000000001E-3</c:v>
                </c:pt>
                <c:pt idx="88" formatCode="0.00E+00">
                  <c:v>-8.3665219999999997E-4</c:v>
                </c:pt>
                <c:pt idx="89">
                  <c:v>-2.5950000000000001E-3</c:v>
                </c:pt>
                <c:pt idx="90">
                  <c:v>-1.9550000000000001E-3</c:v>
                </c:pt>
              </c:numCache>
            </c:numRef>
          </c:yVal>
          <c:smooth val="1"/>
        </c:ser>
        <c:ser>
          <c:idx val="6"/>
          <c:order val="6"/>
          <c:tx>
            <c:v>Mesh 1 Pixel 2</c:v>
          </c:tx>
          <c:marker>
            <c:symbol val="none"/>
          </c:marker>
          <c:xVal>
            <c:numRef>
              <c:f>Sheet1!$P$62:$P$152</c:f>
              <c:numCache>
                <c:formatCode>General</c:formatCode>
                <c:ptCount val="91"/>
                <c:pt idx="0">
                  <c:v>110</c:v>
                </c:pt>
                <c:pt idx="1">
                  <c:v>111</c:v>
                </c:pt>
                <c:pt idx="2">
                  <c:v>112</c:v>
                </c:pt>
                <c:pt idx="3">
                  <c:v>113</c:v>
                </c:pt>
                <c:pt idx="4">
                  <c:v>114</c:v>
                </c:pt>
                <c:pt idx="5">
                  <c:v>115</c:v>
                </c:pt>
                <c:pt idx="6">
                  <c:v>116</c:v>
                </c:pt>
                <c:pt idx="7">
                  <c:v>117</c:v>
                </c:pt>
                <c:pt idx="8">
                  <c:v>118</c:v>
                </c:pt>
                <c:pt idx="9">
                  <c:v>119</c:v>
                </c:pt>
                <c:pt idx="10">
                  <c:v>120</c:v>
                </c:pt>
                <c:pt idx="11">
                  <c:v>121</c:v>
                </c:pt>
                <c:pt idx="12">
                  <c:v>122</c:v>
                </c:pt>
                <c:pt idx="13">
                  <c:v>123</c:v>
                </c:pt>
                <c:pt idx="14">
                  <c:v>124</c:v>
                </c:pt>
                <c:pt idx="15">
                  <c:v>125</c:v>
                </c:pt>
                <c:pt idx="16">
                  <c:v>126</c:v>
                </c:pt>
                <c:pt idx="17">
                  <c:v>127</c:v>
                </c:pt>
                <c:pt idx="18">
                  <c:v>128</c:v>
                </c:pt>
                <c:pt idx="19">
                  <c:v>129</c:v>
                </c:pt>
                <c:pt idx="20">
                  <c:v>130</c:v>
                </c:pt>
                <c:pt idx="21">
                  <c:v>131</c:v>
                </c:pt>
                <c:pt idx="22">
                  <c:v>132</c:v>
                </c:pt>
                <c:pt idx="23">
                  <c:v>133</c:v>
                </c:pt>
                <c:pt idx="24">
                  <c:v>134</c:v>
                </c:pt>
                <c:pt idx="25">
                  <c:v>135</c:v>
                </c:pt>
                <c:pt idx="26">
                  <c:v>136</c:v>
                </c:pt>
                <c:pt idx="27">
                  <c:v>137</c:v>
                </c:pt>
                <c:pt idx="28">
                  <c:v>138</c:v>
                </c:pt>
                <c:pt idx="29">
                  <c:v>139</c:v>
                </c:pt>
                <c:pt idx="30">
                  <c:v>140</c:v>
                </c:pt>
                <c:pt idx="31">
                  <c:v>141</c:v>
                </c:pt>
                <c:pt idx="32">
                  <c:v>142</c:v>
                </c:pt>
                <c:pt idx="33">
                  <c:v>143</c:v>
                </c:pt>
                <c:pt idx="34">
                  <c:v>144</c:v>
                </c:pt>
                <c:pt idx="35">
                  <c:v>145</c:v>
                </c:pt>
                <c:pt idx="36">
                  <c:v>146</c:v>
                </c:pt>
                <c:pt idx="37">
                  <c:v>147</c:v>
                </c:pt>
                <c:pt idx="38">
                  <c:v>148</c:v>
                </c:pt>
                <c:pt idx="39">
                  <c:v>149</c:v>
                </c:pt>
                <c:pt idx="40">
                  <c:v>150</c:v>
                </c:pt>
                <c:pt idx="41">
                  <c:v>151</c:v>
                </c:pt>
                <c:pt idx="42">
                  <c:v>152</c:v>
                </c:pt>
                <c:pt idx="43">
                  <c:v>153</c:v>
                </c:pt>
                <c:pt idx="44">
                  <c:v>154</c:v>
                </c:pt>
                <c:pt idx="45">
                  <c:v>155</c:v>
                </c:pt>
                <c:pt idx="46">
                  <c:v>156</c:v>
                </c:pt>
                <c:pt idx="47">
                  <c:v>157</c:v>
                </c:pt>
                <c:pt idx="48">
                  <c:v>158</c:v>
                </c:pt>
                <c:pt idx="49">
                  <c:v>159</c:v>
                </c:pt>
                <c:pt idx="50">
                  <c:v>160</c:v>
                </c:pt>
                <c:pt idx="51">
                  <c:v>161</c:v>
                </c:pt>
                <c:pt idx="52">
                  <c:v>162</c:v>
                </c:pt>
                <c:pt idx="53">
                  <c:v>163</c:v>
                </c:pt>
                <c:pt idx="54">
                  <c:v>164</c:v>
                </c:pt>
                <c:pt idx="55">
                  <c:v>165</c:v>
                </c:pt>
                <c:pt idx="56">
                  <c:v>166</c:v>
                </c:pt>
                <c:pt idx="57">
                  <c:v>167</c:v>
                </c:pt>
                <c:pt idx="58">
                  <c:v>168</c:v>
                </c:pt>
                <c:pt idx="59">
                  <c:v>169</c:v>
                </c:pt>
                <c:pt idx="60">
                  <c:v>170</c:v>
                </c:pt>
                <c:pt idx="61">
                  <c:v>171</c:v>
                </c:pt>
                <c:pt idx="62">
                  <c:v>172</c:v>
                </c:pt>
                <c:pt idx="63">
                  <c:v>173</c:v>
                </c:pt>
                <c:pt idx="64">
                  <c:v>174</c:v>
                </c:pt>
                <c:pt idx="65">
                  <c:v>175</c:v>
                </c:pt>
                <c:pt idx="66">
                  <c:v>176</c:v>
                </c:pt>
                <c:pt idx="67">
                  <c:v>177</c:v>
                </c:pt>
                <c:pt idx="68">
                  <c:v>178</c:v>
                </c:pt>
                <c:pt idx="69">
                  <c:v>179</c:v>
                </c:pt>
                <c:pt idx="70">
                  <c:v>180</c:v>
                </c:pt>
                <c:pt idx="71">
                  <c:v>181</c:v>
                </c:pt>
                <c:pt idx="72">
                  <c:v>182</c:v>
                </c:pt>
                <c:pt idx="73">
                  <c:v>183</c:v>
                </c:pt>
                <c:pt idx="74">
                  <c:v>184</c:v>
                </c:pt>
                <c:pt idx="75">
                  <c:v>185</c:v>
                </c:pt>
                <c:pt idx="76">
                  <c:v>186</c:v>
                </c:pt>
                <c:pt idx="77">
                  <c:v>187</c:v>
                </c:pt>
                <c:pt idx="78">
                  <c:v>188</c:v>
                </c:pt>
                <c:pt idx="79">
                  <c:v>189</c:v>
                </c:pt>
                <c:pt idx="80">
                  <c:v>190</c:v>
                </c:pt>
                <c:pt idx="81">
                  <c:v>191</c:v>
                </c:pt>
                <c:pt idx="82">
                  <c:v>192</c:v>
                </c:pt>
                <c:pt idx="83">
                  <c:v>193</c:v>
                </c:pt>
                <c:pt idx="84">
                  <c:v>194</c:v>
                </c:pt>
                <c:pt idx="85">
                  <c:v>195</c:v>
                </c:pt>
                <c:pt idx="86">
                  <c:v>196</c:v>
                </c:pt>
                <c:pt idx="87">
                  <c:v>197</c:v>
                </c:pt>
                <c:pt idx="88">
                  <c:v>198</c:v>
                </c:pt>
                <c:pt idx="89">
                  <c:v>199</c:v>
                </c:pt>
                <c:pt idx="90">
                  <c:v>200</c:v>
                </c:pt>
              </c:numCache>
            </c:numRef>
          </c:xVal>
          <c:yVal>
            <c:numRef>
              <c:f>Sheet1!$R$62:$R$152</c:f>
              <c:numCache>
                <c:formatCode>General</c:formatCode>
                <c:ptCount val="91"/>
                <c:pt idx="0">
                  <c:v>-7.9070000000000008E-3</c:v>
                </c:pt>
                <c:pt idx="1">
                  <c:v>-7.0150000000000004E-3</c:v>
                </c:pt>
                <c:pt idx="2">
                  <c:v>-6.1240000000000001E-3</c:v>
                </c:pt>
                <c:pt idx="3" formatCode="0.00E+00">
                  <c:v>-4.2383189999999998E-4</c:v>
                </c:pt>
                <c:pt idx="4">
                  <c:v>1.3547999999999999E-2</c:v>
                </c:pt>
                <c:pt idx="5">
                  <c:v>2.7519999999999999E-2</c:v>
                </c:pt>
                <c:pt idx="6">
                  <c:v>4.1493000000000002E-2</c:v>
                </c:pt>
                <c:pt idx="7">
                  <c:v>5.5465E-2</c:v>
                </c:pt>
                <c:pt idx="8">
                  <c:v>6.9436999999999999E-2</c:v>
                </c:pt>
                <c:pt idx="9">
                  <c:v>8.3408999999999997E-2</c:v>
                </c:pt>
                <c:pt idx="10">
                  <c:v>9.7380999999999995E-2</c:v>
                </c:pt>
                <c:pt idx="11">
                  <c:v>0.17552200000000001</c:v>
                </c:pt>
                <c:pt idx="12">
                  <c:v>0.25366300000000003</c:v>
                </c:pt>
                <c:pt idx="13">
                  <c:v>0.33180300000000001</c:v>
                </c:pt>
                <c:pt idx="14">
                  <c:v>0.40994399999999998</c:v>
                </c:pt>
                <c:pt idx="15">
                  <c:v>0.48808499999999999</c:v>
                </c:pt>
                <c:pt idx="16">
                  <c:v>0.56581700000000001</c:v>
                </c:pt>
                <c:pt idx="17">
                  <c:v>0.64352200000000004</c:v>
                </c:pt>
                <c:pt idx="18">
                  <c:v>0.72122799999999998</c:v>
                </c:pt>
                <c:pt idx="19">
                  <c:v>0.798933</c:v>
                </c:pt>
                <c:pt idx="20">
                  <c:v>0.87663800000000003</c:v>
                </c:pt>
                <c:pt idx="21">
                  <c:v>0.90339199999999997</c:v>
                </c:pt>
                <c:pt idx="22">
                  <c:v>0.930145</c:v>
                </c:pt>
                <c:pt idx="23">
                  <c:v>0.95689900000000006</c:v>
                </c:pt>
                <c:pt idx="24">
                  <c:v>0.98365199999999997</c:v>
                </c:pt>
                <c:pt idx="25">
                  <c:v>0.99424400000000002</c:v>
                </c:pt>
                <c:pt idx="26">
                  <c:v>0.99687000000000003</c:v>
                </c:pt>
                <c:pt idx="27">
                  <c:v>0.99949600000000005</c:v>
                </c:pt>
                <c:pt idx="28">
                  <c:v>1.0021230000000001</c:v>
                </c:pt>
                <c:pt idx="29">
                  <c:v>1.0036449999999999</c:v>
                </c:pt>
                <c:pt idx="30">
                  <c:v>1.00302</c:v>
                </c:pt>
                <c:pt idx="31">
                  <c:v>1.0023960000000001</c:v>
                </c:pt>
                <c:pt idx="32">
                  <c:v>1.001771</c:v>
                </c:pt>
                <c:pt idx="33">
                  <c:v>1.0013669999999999</c:v>
                </c:pt>
                <c:pt idx="34">
                  <c:v>1.0011650000000001</c:v>
                </c:pt>
                <c:pt idx="35">
                  <c:v>1.0009619999999999</c:v>
                </c:pt>
                <c:pt idx="36">
                  <c:v>1.0007699999999999</c:v>
                </c:pt>
                <c:pt idx="37">
                  <c:v>1.000723</c:v>
                </c:pt>
                <c:pt idx="38">
                  <c:v>1.0007140000000001</c:v>
                </c:pt>
                <c:pt idx="39">
                  <c:v>1.000704</c:v>
                </c:pt>
                <c:pt idx="40">
                  <c:v>1.0006930000000001</c:v>
                </c:pt>
                <c:pt idx="41">
                  <c:v>1.000683</c:v>
                </c:pt>
                <c:pt idx="42">
                  <c:v>1.0006729999999999</c:v>
                </c:pt>
                <c:pt idx="43">
                  <c:v>1.000664</c:v>
                </c:pt>
                <c:pt idx="44">
                  <c:v>1.0006520000000001</c:v>
                </c:pt>
                <c:pt idx="45">
                  <c:v>1.0006360000000001</c:v>
                </c:pt>
                <c:pt idx="46">
                  <c:v>1.0005980000000001</c:v>
                </c:pt>
                <c:pt idx="47">
                  <c:v>1.000553</c:v>
                </c:pt>
                <c:pt idx="48">
                  <c:v>1.0005090000000001</c:v>
                </c:pt>
                <c:pt idx="49">
                  <c:v>1.0004649999999999</c:v>
                </c:pt>
                <c:pt idx="50">
                  <c:v>1.0004980000000001</c:v>
                </c:pt>
                <c:pt idx="51">
                  <c:v>1.000599</c:v>
                </c:pt>
                <c:pt idx="52">
                  <c:v>1.0007010000000001</c:v>
                </c:pt>
                <c:pt idx="53">
                  <c:v>1.000802</c:v>
                </c:pt>
                <c:pt idx="54">
                  <c:v>1.001055</c:v>
                </c:pt>
                <c:pt idx="55">
                  <c:v>1.001436</c:v>
                </c:pt>
                <c:pt idx="56">
                  <c:v>1.0018180000000001</c:v>
                </c:pt>
                <c:pt idx="57">
                  <c:v>1.0022</c:v>
                </c:pt>
                <c:pt idx="58">
                  <c:v>1.002658</c:v>
                </c:pt>
                <c:pt idx="59">
                  <c:v>1.0031429999999999</c:v>
                </c:pt>
                <c:pt idx="60">
                  <c:v>1.003628</c:v>
                </c:pt>
                <c:pt idx="61">
                  <c:v>1.0041119999999999</c:v>
                </c:pt>
                <c:pt idx="62">
                  <c:v>1.0023869999999999</c:v>
                </c:pt>
                <c:pt idx="63">
                  <c:v>0.99927200000000005</c:v>
                </c:pt>
                <c:pt idx="64">
                  <c:v>0.99615699999999996</c:v>
                </c:pt>
                <c:pt idx="65">
                  <c:v>0.99304099999999995</c:v>
                </c:pt>
                <c:pt idx="66">
                  <c:v>0.98216800000000004</c:v>
                </c:pt>
                <c:pt idx="67">
                  <c:v>0.95555400000000001</c:v>
                </c:pt>
                <c:pt idx="68">
                  <c:v>0.92893999999999999</c:v>
                </c:pt>
                <c:pt idx="69">
                  <c:v>0.90232599999999996</c:v>
                </c:pt>
                <c:pt idx="70">
                  <c:v>0.87571299999999996</c:v>
                </c:pt>
                <c:pt idx="71">
                  <c:v>0.79890600000000001</c:v>
                </c:pt>
                <c:pt idx="72">
                  <c:v>0.72209900000000005</c:v>
                </c:pt>
                <c:pt idx="73">
                  <c:v>0.64529199999999998</c:v>
                </c:pt>
                <c:pt idx="74">
                  <c:v>0.56848600000000005</c:v>
                </c:pt>
                <c:pt idx="75">
                  <c:v>0.49147200000000002</c:v>
                </c:pt>
                <c:pt idx="76">
                  <c:v>0.41201700000000002</c:v>
                </c:pt>
                <c:pt idx="77">
                  <c:v>0.33256200000000002</c:v>
                </c:pt>
                <c:pt idx="78">
                  <c:v>0.253108</c:v>
                </c:pt>
                <c:pt idx="79">
                  <c:v>0.173653</c:v>
                </c:pt>
                <c:pt idx="80">
                  <c:v>9.4198000000000004E-2</c:v>
                </c:pt>
                <c:pt idx="81">
                  <c:v>8.1490000000000007E-2</c:v>
                </c:pt>
                <c:pt idx="82">
                  <c:v>6.8781999999999996E-2</c:v>
                </c:pt>
                <c:pt idx="83">
                  <c:v>5.6073999999999999E-2</c:v>
                </c:pt>
                <c:pt idx="84">
                  <c:v>4.3366000000000002E-2</c:v>
                </c:pt>
                <c:pt idx="85">
                  <c:v>3.0658000000000001E-2</c:v>
                </c:pt>
                <c:pt idx="86">
                  <c:v>1.7950000000000001E-2</c:v>
                </c:pt>
                <c:pt idx="87">
                  <c:v>5.2420000000000001E-3</c:v>
                </c:pt>
                <c:pt idx="88">
                  <c:v>-7.4660000000000004E-3</c:v>
                </c:pt>
                <c:pt idx="89">
                  <c:v>-9.0390000000000002E-3</c:v>
                </c:pt>
                <c:pt idx="90">
                  <c:v>-9.7330000000000003E-3</c:v>
                </c:pt>
              </c:numCache>
            </c:numRef>
          </c:yVal>
          <c:smooth val="1"/>
        </c:ser>
        <c:ser>
          <c:idx val="7"/>
          <c:order val="7"/>
          <c:tx>
            <c:v>Mesh 2 Pixel 2</c:v>
          </c:tx>
          <c:marker>
            <c:symbol val="none"/>
          </c:marker>
          <c:xVal>
            <c:numRef>
              <c:f>Sheet1!$P$62:$P$152</c:f>
              <c:numCache>
                <c:formatCode>General</c:formatCode>
                <c:ptCount val="91"/>
                <c:pt idx="0">
                  <c:v>110</c:v>
                </c:pt>
                <c:pt idx="1">
                  <c:v>111</c:v>
                </c:pt>
                <c:pt idx="2">
                  <c:v>112</c:v>
                </c:pt>
                <c:pt idx="3">
                  <c:v>113</c:v>
                </c:pt>
                <c:pt idx="4">
                  <c:v>114</c:v>
                </c:pt>
                <c:pt idx="5">
                  <c:v>115</c:v>
                </c:pt>
                <c:pt idx="6">
                  <c:v>116</c:v>
                </c:pt>
                <c:pt idx="7">
                  <c:v>117</c:v>
                </c:pt>
                <c:pt idx="8">
                  <c:v>118</c:v>
                </c:pt>
                <c:pt idx="9">
                  <c:v>119</c:v>
                </c:pt>
                <c:pt idx="10">
                  <c:v>120</c:v>
                </c:pt>
                <c:pt idx="11">
                  <c:v>121</c:v>
                </c:pt>
                <c:pt idx="12">
                  <c:v>122</c:v>
                </c:pt>
                <c:pt idx="13">
                  <c:v>123</c:v>
                </c:pt>
                <c:pt idx="14">
                  <c:v>124</c:v>
                </c:pt>
                <c:pt idx="15">
                  <c:v>125</c:v>
                </c:pt>
                <c:pt idx="16">
                  <c:v>126</c:v>
                </c:pt>
                <c:pt idx="17">
                  <c:v>127</c:v>
                </c:pt>
                <c:pt idx="18">
                  <c:v>128</c:v>
                </c:pt>
                <c:pt idx="19">
                  <c:v>129</c:v>
                </c:pt>
                <c:pt idx="20">
                  <c:v>130</c:v>
                </c:pt>
                <c:pt idx="21">
                  <c:v>131</c:v>
                </c:pt>
                <c:pt idx="22">
                  <c:v>132</c:v>
                </c:pt>
                <c:pt idx="23">
                  <c:v>133</c:v>
                </c:pt>
                <c:pt idx="24">
                  <c:v>134</c:v>
                </c:pt>
                <c:pt idx="25">
                  <c:v>135</c:v>
                </c:pt>
                <c:pt idx="26">
                  <c:v>136</c:v>
                </c:pt>
                <c:pt idx="27">
                  <c:v>137</c:v>
                </c:pt>
                <c:pt idx="28">
                  <c:v>138</c:v>
                </c:pt>
                <c:pt idx="29">
                  <c:v>139</c:v>
                </c:pt>
                <c:pt idx="30">
                  <c:v>140</c:v>
                </c:pt>
                <c:pt idx="31">
                  <c:v>141</c:v>
                </c:pt>
                <c:pt idx="32">
                  <c:v>142</c:v>
                </c:pt>
                <c:pt idx="33">
                  <c:v>143</c:v>
                </c:pt>
                <c:pt idx="34">
                  <c:v>144</c:v>
                </c:pt>
                <c:pt idx="35">
                  <c:v>145</c:v>
                </c:pt>
                <c:pt idx="36">
                  <c:v>146</c:v>
                </c:pt>
                <c:pt idx="37">
                  <c:v>147</c:v>
                </c:pt>
                <c:pt idx="38">
                  <c:v>148</c:v>
                </c:pt>
                <c:pt idx="39">
                  <c:v>149</c:v>
                </c:pt>
                <c:pt idx="40">
                  <c:v>150</c:v>
                </c:pt>
                <c:pt idx="41">
                  <c:v>151</c:v>
                </c:pt>
                <c:pt idx="42">
                  <c:v>152</c:v>
                </c:pt>
                <c:pt idx="43">
                  <c:v>153</c:v>
                </c:pt>
                <c:pt idx="44">
                  <c:v>154</c:v>
                </c:pt>
                <c:pt idx="45">
                  <c:v>155</c:v>
                </c:pt>
                <c:pt idx="46">
                  <c:v>156</c:v>
                </c:pt>
                <c:pt idx="47">
                  <c:v>157</c:v>
                </c:pt>
                <c:pt idx="48">
                  <c:v>158</c:v>
                </c:pt>
                <c:pt idx="49">
                  <c:v>159</c:v>
                </c:pt>
                <c:pt idx="50">
                  <c:v>160</c:v>
                </c:pt>
                <c:pt idx="51">
                  <c:v>161</c:v>
                </c:pt>
                <c:pt idx="52">
                  <c:v>162</c:v>
                </c:pt>
                <c:pt idx="53">
                  <c:v>163</c:v>
                </c:pt>
                <c:pt idx="54">
                  <c:v>164</c:v>
                </c:pt>
                <c:pt idx="55">
                  <c:v>165</c:v>
                </c:pt>
                <c:pt idx="56">
                  <c:v>166</c:v>
                </c:pt>
                <c:pt idx="57">
                  <c:v>167</c:v>
                </c:pt>
                <c:pt idx="58">
                  <c:v>168</c:v>
                </c:pt>
                <c:pt idx="59">
                  <c:v>169</c:v>
                </c:pt>
                <c:pt idx="60">
                  <c:v>170</c:v>
                </c:pt>
                <c:pt idx="61">
                  <c:v>171</c:v>
                </c:pt>
                <c:pt idx="62">
                  <c:v>172</c:v>
                </c:pt>
                <c:pt idx="63">
                  <c:v>173</c:v>
                </c:pt>
                <c:pt idx="64">
                  <c:v>174</c:v>
                </c:pt>
                <c:pt idx="65">
                  <c:v>175</c:v>
                </c:pt>
                <c:pt idx="66">
                  <c:v>176</c:v>
                </c:pt>
                <c:pt idx="67">
                  <c:v>177</c:v>
                </c:pt>
                <c:pt idx="68">
                  <c:v>178</c:v>
                </c:pt>
                <c:pt idx="69">
                  <c:v>179</c:v>
                </c:pt>
                <c:pt idx="70">
                  <c:v>180</c:v>
                </c:pt>
                <c:pt idx="71">
                  <c:v>181</c:v>
                </c:pt>
                <c:pt idx="72">
                  <c:v>182</c:v>
                </c:pt>
                <c:pt idx="73">
                  <c:v>183</c:v>
                </c:pt>
                <c:pt idx="74">
                  <c:v>184</c:v>
                </c:pt>
                <c:pt idx="75">
                  <c:v>185</c:v>
                </c:pt>
                <c:pt idx="76">
                  <c:v>186</c:v>
                </c:pt>
                <c:pt idx="77">
                  <c:v>187</c:v>
                </c:pt>
                <c:pt idx="78">
                  <c:v>188</c:v>
                </c:pt>
                <c:pt idx="79">
                  <c:v>189</c:v>
                </c:pt>
                <c:pt idx="80">
                  <c:v>190</c:v>
                </c:pt>
                <c:pt idx="81">
                  <c:v>191</c:v>
                </c:pt>
                <c:pt idx="82">
                  <c:v>192</c:v>
                </c:pt>
                <c:pt idx="83">
                  <c:v>193</c:v>
                </c:pt>
                <c:pt idx="84">
                  <c:v>194</c:v>
                </c:pt>
                <c:pt idx="85">
                  <c:v>195</c:v>
                </c:pt>
                <c:pt idx="86">
                  <c:v>196</c:v>
                </c:pt>
                <c:pt idx="87">
                  <c:v>197</c:v>
                </c:pt>
                <c:pt idx="88">
                  <c:v>198</c:v>
                </c:pt>
                <c:pt idx="89">
                  <c:v>199</c:v>
                </c:pt>
                <c:pt idx="90">
                  <c:v>200</c:v>
                </c:pt>
              </c:numCache>
            </c:numRef>
          </c:xVal>
          <c:yVal>
            <c:numRef>
              <c:f>Sheet1!$U$62:$U$152</c:f>
              <c:numCache>
                <c:formatCode>General</c:formatCode>
                <c:ptCount val="91"/>
                <c:pt idx="0">
                  <c:v>-1.051E-2</c:v>
                </c:pt>
                <c:pt idx="1">
                  <c:v>-1.2128E-2</c:v>
                </c:pt>
                <c:pt idx="2">
                  <c:v>-4.0239999999999998E-3</c:v>
                </c:pt>
                <c:pt idx="3">
                  <c:v>7.9290000000000003E-3</c:v>
                </c:pt>
                <c:pt idx="4">
                  <c:v>1.9880999999999999E-2</c:v>
                </c:pt>
                <c:pt idx="5">
                  <c:v>3.1833E-2</c:v>
                </c:pt>
                <c:pt idx="6">
                  <c:v>4.3784999999999998E-2</c:v>
                </c:pt>
                <c:pt idx="7">
                  <c:v>5.5737000000000002E-2</c:v>
                </c:pt>
                <c:pt idx="8">
                  <c:v>6.769E-2</c:v>
                </c:pt>
                <c:pt idx="9">
                  <c:v>7.9642000000000004E-2</c:v>
                </c:pt>
                <c:pt idx="10">
                  <c:v>9.1593999999999995E-2</c:v>
                </c:pt>
                <c:pt idx="11">
                  <c:v>0.17239499999999999</c:v>
                </c:pt>
                <c:pt idx="12">
                  <c:v>0.25319599999999998</c:v>
                </c:pt>
                <c:pt idx="13">
                  <c:v>0.33399600000000002</c:v>
                </c:pt>
                <c:pt idx="14">
                  <c:v>0.41479700000000003</c:v>
                </c:pt>
                <c:pt idx="15">
                  <c:v>0.49559799999999998</c:v>
                </c:pt>
                <c:pt idx="16">
                  <c:v>0.57550900000000005</c:v>
                </c:pt>
                <c:pt idx="17">
                  <c:v>0.64759100000000003</c:v>
                </c:pt>
                <c:pt idx="18">
                  <c:v>0.71967300000000001</c:v>
                </c:pt>
                <c:pt idx="19">
                  <c:v>0.79175499999999999</c:v>
                </c:pt>
                <c:pt idx="20">
                  <c:v>0.86383600000000005</c:v>
                </c:pt>
                <c:pt idx="21">
                  <c:v>0.89269299999999996</c:v>
                </c:pt>
                <c:pt idx="22">
                  <c:v>0.92154999999999998</c:v>
                </c:pt>
                <c:pt idx="23">
                  <c:v>0.950407</c:v>
                </c:pt>
                <c:pt idx="24">
                  <c:v>0.97926400000000002</c:v>
                </c:pt>
                <c:pt idx="25">
                  <c:v>0.99104099999999995</c:v>
                </c:pt>
                <c:pt idx="26">
                  <c:v>0.99440099999999998</c:v>
                </c:pt>
                <c:pt idx="27">
                  <c:v>0.99776100000000001</c:v>
                </c:pt>
                <c:pt idx="28">
                  <c:v>1.0011209999999999</c:v>
                </c:pt>
                <c:pt idx="29">
                  <c:v>1.003182</c:v>
                </c:pt>
                <c:pt idx="30">
                  <c:v>1.0027200000000001</c:v>
                </c:pt>
                <c:pt idx="31">
                  <c:v>1.002259</c:v>
                </c:pt>
                <c:pt idx="32">
                  <c:v>1.001797</c:v>
                </c:pt>
                <c:pt idx="33">
                  <c:v>1.0014590000000001</c:v>
                </c:pt>
                <c:pt idx="34">
                  <c:v>1.001233</c:v>
                </c:pt>
                <c:pt idx="35">
                  <c:v>1.0010060000000001</c:v>
                </c:pt>
                <c:pt idx="36">
                  <c:v>1.0007889999999999</c:v>
                </c:pt>
                <c:pt idx="37">
                  <c:v>1.000731</c:v>
                </c:pt>
                <c:pt idx="38">
                  <c:v>1.0007189999999999</c:v>
                </c:pt>
                <c:pt idx="39">
                  <c:v>1.000704</c:v>
                </c:pt>
                <c:pt idx="40">
                  <c:v>1.000688</c:v>
                </c:pt>
                <c:pt idx="41">
                  <c:v>1.00068</c:v>
                </c:pt>
                <c:pt idx="42">
                  <c:v>1.0006710000000001</c:v>
                </c:pt>
                <c:pt idx="43">
                  <c:v>1.0006630000000001</c:v>
                </c:pt>
                <c:pt idx="44">
                  <c:v>1.000653</c:v>
                </c:pt>
                <c:pt idx="45">
                  <c:v>1.0006379999999999</c:v>
                </c:pt>
                <c:pt idx="46">
                  <c:v>1.0005980000000001</c:v>
                </c:pt>
                <c:pt idx="47">
                  <c:v>1.000553</c:v>
                </c:pt>
                <c:pt idx="48">
                  <c:v>1.000507</c:v>
                </c:pt>
                <c:pt idx="49">
                  <c:v>1.000462</c:v>
                </c:pt>
                <c:pt idx="50">
                  <c:v>1.0004960000000001</c:v>
                </c:pt>
                <c:pt idx="51">
                  <c:v>1.0006010000000001</c:v>
                </c:pt>
                <c:pt idx="52">
                  <c:v>1.000705</c:v>
                </c:pt>
                <c:pt idx="53">
                  <c:v>1.00081</c:v>
                </c:pt>
                <c:pt idx="54">
                  <c:v>1.001074</c:v>
                </c:pt>
                <c:pt idx="55">
                  <c:v>1.0014730000000001</c:v>
                </c:pt>
                <c:pt idx="56">
                  <c:v>1.001873</c:v>
                </c:pt>
                <c:pt idx="57">
                  <c:v>1.0022720000000001</c:v>
                </c:pt>
                <c:pt idx="58">
                  <c:v>1.002623</c:v>
                </c:pt>
                <c:pt idx="59">
                  <c:v>1.0029570000000001</c:v>
                </c:pt>
                <c:pt idx="60">
                  <c:v>1.0032909999999999</c:v>
                </c:pt>
                <c:pt idx="61">
                  <c:v>1.0036259999999999</c:v>
                </c:pt>
                <c:pt idx="62">
                  <c:v>1.0014559999999999</c:v>
                </c:pt>
                <c:pt idx="63">
                  <c:v>0.99772499999999997</c:v>
                </c:pt>
                <c:pt idx="64">
                  <c:v>0.99399400000000004</c:v>
                </c:pt>
                <c:pt idx="65">
                  <c:v>0.990263</c:v>
                </c:pt>
                <c:pt idx="66">
                  <c:v>0.978294</c:v>
                </c:pt>
                <c:pt idx="67">
                  <c:v>0.94960999999999995</c:v>
                </c:pt>
                <c:pt idx="68">
                  <c:v>0.92092700000000005</c:v>
                </c:pt>
                <c:pt idx="69">
                  <c:v>0.89224300000000001</c:v>
                </c:pt>
                <c:pt idx="70">
                  <c:v>0.86355899999999997</c:v>
                </c:pt>
                <c:pt idx="71">
                  <c:v>0.79202499999999998</c:v>
                </c:pt>
                <c:pt idx="72">
                  <c:v>0.72048999999999996</c:v>
                </c:pt>
                <c:pt idx="73">
                  <c:v>0.64895599999999998</c:v>
                </c:pt>
                <c:pt idx="74">
                  <c:v>0.57742099999999996</c:v>
                </c:pt>
                <c:pt idx="75">
                  <c:v>0.49750699999999998</c:v>
                </c:pt>
                <c:pt idx="76">
                  <c:v>0.416713</c:v>
                </c:pt>
                <c:pt idx="77">
                  <c:v>0.33591900000000002</c:v>
                </c:pt>
                <c:pt idx="78">
                  <c:v>0.25512499999999999</c:v>
                </c:pt>
                <c:pt idx="79">
                  <c:v>0.17433199999999999</c:v>
                </c:pt>
                <c:pt idx="80">
                  <c:v>9.3537999999999996E-2</c:v>
                </c:pt>
                <c:pt idx="81">
                  <c:v>8.0214999999999995E-2</c:v>
                </c:pt>
                <c:pt idx="82">
                  <c:v>6.6891999999999993E-2</c:v>
                </c:pt>
                <c:pt idx="83">
                  <c:v>5.357E-2</c:v>
                </c:pt>
                <c:pt idx="84">
                  <c:v>4.0246999999999998E-2</c:v>
                </c:pt>
                <c:pt idx="85">
                  <c:v>2.6925000000000001E-2</c:v>
                </c:pt>
                <c:pt idx="86">
                  <c:v>1.3602E-2</c:v>
                </c:pt>
                <c:pt idx="87" formatCode="0.00E+00">
                  <c:v>4.4006399999999999E-4</c:v>
                </c:pt>
                <c:pt idx="88">
                  <c:v>-5.2589999999999998E-3</c:v>
                </c:pt>
                <c:pt idx="89">
                  <c:v>-4.516E-3</c:v>
                </c:pt>
                <c:pt idx="90">
                  <c:v>-4.1000000000000003E-3</c:v>
                </c:pt>
              </c:numCache>
            </c:numRef>
          </c:yVal>
          <c:smooth val="1"/>
        </c:ser>
        <c:ser>
          <c:idx val="8"/>
          <c:order val="8"/>
          <c:tx>
            <c:v>Mesh 3 Pixel 2</c:v>
          </c:tx>
          <c:marker>
            <c:symbol val="none"/>
          </c:marker>
          <c:xVal>
            <c:numRef>
              <c:f>Sheet1!$P$62:$P$152</c:f>
              <c:numCache>
                <c:formatCode>General</c:formatCode>
                <c:ptCount val="91"/>
                <c:pt idx="0">
                  <c:v>110</c:v>
                </c:pt>
                <c:pt idx="1">
                  <c:v>111</c:v>
                </c:pt>
                <c:pt idx="2">
                  <c:v>112</c:v>
                </c:pt>
                <c:pt idx="3">
                  <c:v>113</c:v>
                </c:pt>
                <c:pt idx="4">
                  <c:v>114</c:v>
                </c:pt>
                <c:pt idx="5">
                  <c:v>115</c:v>
                </c:pt>
                <c:pt idx="6">
                  <c:v>116</c:v>
                </c:pt>
                <c:pt idx="7">
                  <c:v>117</c:v>
                </c:pt>
                <c:pt idx="8">
                  <c:v>118</c:v>
                </c:pt>
                <c:pt idx="9">
                  <c:v>119</c:v>
                </c:pt>
                <c:pt idx="10">
                  <c:v>120</c:v>
                </c:pt>
                <c:pt idx="11">
                  <c:v>121</c:v>
                </c:pt>
                <c:pt idx="12">
                  <c:v>122</c:v>
                </c:pt>
                <c:pt idx="13">
                  <c:v>123</c:v>
                </c:pt>
                <c:pt idx="14">
                  <c:v>124</c:v>
                </c:pt>
                <c:pt idx="15">
                  <c:v>125</c:v>
                </c:pt>
                <c:pt idx="16">
                  <c:v>126</c:v>
                </c:pt>
                <c:pt idx="17">
                  <c:v>127</c:v>
                </c:pt>
                <c:pt idx="18">
                  <c:v>128</c:v>
                </c:pt>
                <c:pt idx="19">
                  <c:v>129</c:v>
                </c:pt>
                <c:pt idx="20">
                  <c:v>130</c:v>
                </c:pt>
                <c:pt idx="21">
                  <c:v>131</c:v>
                </c:pt>
                <c:pt idx="22">
                  <c:v>132</c:v>
                </c:pt>
                <c:pt idx="23">
                  <c:v>133</c:v>
                </c:pt>
                <c:pt idx="24">
                  <c:v>134</c:v>
                </c:pt>
                <c:pt idx="25">
                  <c:v>135</c:v>
                </c:pt>
                <c:pt idx="26">
                  <c:v>136</c:v>
                </c:pt>
                <c:pt idx="27">
                  <c:v>137</c:v>
                </c:pt>
                <c:pt idx="28">
                  <c:v>138</c:v>
                </c:pt>
                <c:pt idx="29">
                  <c:v>139</c:v>
                </c:pt>
                <c:pt idx="30">
                  <c:v>140</c:v>
                </c:pt>
                <c:pt idx="31">
                  <c:v>141</c:v>
                </c:pt>
                <c:pt idx="32">
                  <c:v>142</c:v>
                </c:pt>
                <c:pt idx="33">
                  <c:v>143</c:v>
                </c:pt>
                <c:pt idx="34">
                  <c:v>144</c:v>
                </c:pt>
                <c:pt idx="35">
                  <c:v>145</c:v>
                </c:pt>
                <c:pt idx="36">
                  <c:v>146</c:v>
                </c:pt>
                <c:pt idx="37">
                  <c:v>147</c:v>
                </c:pt>
                <c:pt idx="38">
                  <c:v>148</c:v>
                </c:pt>
                <c:pt idx="39">
                  <c:v>149</c:v>
                </c:pt>
                <c:pt idx="40">
                  <c:v>150</c:v>
                </c:pt>
                <c:pt idx="41">
                  <c:v>151</c:v>
                </c:pt>
                <c:pt idx="42">
                  <c:v>152</c:v>
                </c:pt>
                <c:pt idx="43">
                  <c:v>153</c:v>
                </c:pt>
                <c:pt idx="44">
                  <c:v>154</c:v>
                </c:pt>
                <c:pt idx="45">
                  <c:v>155</c:v>
                </c:pt>
                <c:pt idx="46">
                  <c:v>156</c:v>
                </c:pt>
                <c:pt idx="47">
                  <c:v>157</c:v>
                </c:pt>
                <c:pt idx="48">
                  <c:v>158</c:v>
                </c:pt>
                <c:pt idx="49">
                  <c:v>159</c:v>
                </c:pt>
                <c:pt idx="50">
                  <c:v>160</c:v>
                </c:pt>
                <c:pt idx="51">
                  <c:v>161</c:v>
                </c:pt>
                <c:pt idx="52">
                  <c:v>162</c:v>
                </c:pt>
                <c:pt idx="53">
                  <c:v>163</c:v>
                </c:pt>
                <c:pt idx="54">
                  <c:v>164</c:v>
                </c:pt>
                <c:pt idx="55">
                  <c:v>165</c:v>
                </c:pt>
                <c:pt idx="56">
                  <c:v>166</c:v>
                </c:pt>
                <c:pt idx="57">
                  <c:v>167</c:v>
                </c:pt>
                <c:pt idx="58">
                  <c:v>168</c:v>
                </c:pt>
                <c:pt idx="59">
                  <c:v>169</c:v>
                </c:pt>
                <c:pt idx="60">
                  <c:v>170</c:v>
                </c:pt>
                <c:pt idx="61">
                  <c:v>171</c:v>
                </c:pt>
                <c:pt idx="62">
                  <c:v>172</c:v>
                </c:pt>
                <c:pt idx="63">
                  <c:v>173</c:v>
                </c:pt>
                <c:pt idx="64">
                  <c:v>174</c:v>
                </c:pt>
                <c:pt idx="65">
                  <c:v>175</c:v>
                </c:pt>
                <c:pt idx="66">
                  <c:v>176</c:v>
                </c:pt>
                <c:pt idx="67">
                  <c:v>177</c:v>
                </c:pt>
                <c:pt idx="68">
                  <c:v>178</c:v>
                </c:pt>
                <c:pt idx="69">
                  <c:v>179</c:v>
                </c:pt>
                <c:pt idx="70">
                  <c:v>180</c:v>
                </c:pt>
                <c:pt idx="71">
                  <c:v>181</c:v>
                </c:pt>
                <c:pt idx="72">
                  <c:v>182</c:v>
                </c:pt>
                <c:pt idx="73">
                  <c:v>183</c:v>
                </c:pt>
                <c:pt idx="74">
                  <c:v>184</c:v>
                </c:pt>
                <c:pt idx="75">
                  <c:v>185</c:v>
                </c:pt>
                <c:pt idx="76">
                  <c:v>186</c:v>
                </c:pt>
                <c:pt idx="77">
                  <c:v>187</c:v>
                </c:pt>
                <c:pt idx="78">
                  <c:v>188</c:v>
                </c:pt>
                <c:pt idx="79">
                  <c:v>189</c:v>
                </c:pt>
                <c:pt idx="80">
                  <c:v>190</c:v>
                </c:pt>
                <c:pt idx="81">
                  <c:v>191</c:v>
                </c:pt>
                <c:pt idx="82">
                  <c:v>192</c:v>
                </c:pt>
                <c:pt idx="83">
                  <c:v>193</c:v>
                </c:pt>
                <c:pt idx="84">
                  <c:v>194</c:v>
                </c:pt>
                <c:pt idx="85">
                  <c:v>195</c:v>
                </c:pt>
                <c:pt idx="86">
                  <c:v>196</c:v>
                </c:pt>
                <c:pt idx="87">
                  <c:v>197</c:v>
                </c:pt>
                <c:pt idx="88">
                  <c:v>198</c:v>
                </c:pt>
                <c:pt idx="89">
                  <c:v>199</c:v>
                </c:pt>
                <c:pt idx="90">
                  <c:v>200</c:v>
                </c:pt>
              </c:numCache>
            </c:numRef>
          </c:xVal>
          <c:yVal>
            <c:numRef>
              <c:f>Sheet1!$X$62:$X$152</c:f>
              <c:numCache>
                <c:formatCode>General</c:formatCode>
                <c:ptCount val="91"/>
                <c:pt idx="0">
                  <c:v>-2.261E-3</c:v>
                </c:pt>
                <c:pt idx="1">
                  <c:v>-2.9239999999999999E-3</c:v>
                </c:pt>
                <c:pt idx="2">
                  <c:v>-1.232E-3</c:v>
                </c:pt>
                <c:pt idx="3">
                  <c:v>1.946E-3</c:v>
                </c:pt>
                <c:pt idx="4">
                  <c:v>5.1240000000000001E-3</c:v>
                </c:pt>
                <c:pt idx="5">
                  <c:v>8.3009999999999994E-3</c:v>
                </c:pt>
                <c:pt idx="6">
                  <c:v>1.7492000000000001E-2</c:v>
                </c:pt>
                <c:pt idx="7">
                  <c:v>3.8884000000000002E-2</c:v>
                </c:pt>
                <c:pt idx="8">
                  <c:v>6.0276999999999997E-2</c:v>
                </c:pt>
                <c:pt idx="9">
                  <c:v>8.1669000000000005E-2</c:v>
                </c:pt>
                <c:pt idx="10">
                  <c:v>0.103061</c:v>
                </c:pt>
                <c:pt idx="11">
                  <c:v>0.17547599999999999</c:v>
                </c:pt>
                <c:pt idx="12">
                  <c:v>0.247892</c:v>
                </c:pt>
                <c:pt idx="13">
                  <c:v>0.32030700000000001</c:v>
                </c:pt>
                <c:pt idx="14">
                  <c:v>0.39272200000000002</c:v>
                </c:pt>
                <c:pt idx="15">
                  <c:v>0.47927500000000001</c:v>
                </c:pt>
                <c:pt idx="16">
                  <c:v>0.57073300000000005</c:v>
                </c:pt>
                <c:pt idx="17">
                  <c:v>0.66281299999999999</c:v>
                </c:pt>
                <c:pt idx="18">
                  <c:v>0.740286</c:v>
                </c:pt>
                <c:pt idx="19">
                  <c:v>0.81021799999999999</c:v>
                </c:pt>
                <c:pt idx="20">
                  <c:v>0.88015100000000002</c:v>
                </c:pt>
                <c:pt idx="21">
                  <c:v>0.90606900000000001</c:v>
                </c:pt>
                <c:pt idx="22">
                  <c:v>0.93198700000000001</c:v>
                </c:pt>
                <c:pt idx="23">
                  <c:v>0.95790600000000004</c:v>
                </c:pt>
                <c:pt idx="24">
                  <c:v>0.98382400000000003</c:v>
                </c:pt>
                <c:pt idx="25">
                  <c:v>0.99399899999999997</c:v>
                </c:pt>
                <c:pt idx="26">
                  <c:v>0.99641599999999997</c:v>
                </c:pt>
                <c:pt idx="27">
                  <c:v>0.99883200000000005</c:v>
                </c:pt>
                <c:pt idx="28">
                  <c:v>1.0012490000000001</c:v>
                </c:pt>
                <c:pt idx="29">
                  <c:v>1.002721</c:v>
                </c:pt>
                <c:pt idx="30">
                  <c:v>1.0023569999999999</c:v>
                </c:pt>
                <c:pt idx="31">
                  <c:v>1.0019940000000001</c:v>
                </c:pt>
                <c:pt idx="32">
                  <c:v>1.00163</c:v>
                </c:pt>
                <c:pt idx="33">
                  <c:v>1.00136</c:v>
                </c:pt>
                <c:pt idx="34">
                  <c:v>1.0011760000000001</c:v>
                </c:pt>
                <c:pt idx="35">
                  <c:v>1.000991</c:v>
                </c:pt>
                <c:pt idx="36">
                  <c:v>1.000813</c:v>
                </c:pt>
                <c:pt idx="37">
                  <c:v>1.0007569999999999</c:v>
                </c:pt>
                <c:pt idx="38">
                  <c:v>1.0007349999999999</c:v>
                </c:pt>
                <c:pt idx="39">
                  <c:v>1.00071</c:v>
                </c:pt>
                <c:pt idx="40">
                  <c:v>1.000686</c:v>
                </c:pt>
                <c:pt idx="41">
                  <c:v>1.000677</c:v>
                </c:pt>
                <c:pt idx="42">
                  <c:v>1.0006699999999999</c:v>
                </c:pt>
                <c:pt idx="43">
                  <c:v>1.0006630000000001</c:v>
                </c:pt>
                <c:pt idx="44">
                  <c:v>1.0006539999999999</c:v>
                </c:pt>
                <c:pt idx="45">
                  <c:v>1.0006390000000001</c:v>
                </c:pt>
                <c:pt idx="46">
                  <c:v>1.000597</c:v>
                </c:pt>
                <c:pt idx="47">
                  <c:v>1.0005500000000001</c:v>
                </c:pt>
                <c:pt idx="48">
                  <c:v>1.0005029999999999</c:v>
                </c:pt>
                <c:pt idx="49">
                  <c:v>1.000456</c:v>
                </c:pt>
                <c:pt idx="50">
                  <c:v>1.0004930000000001</c:v>
                </c:pt>
                <c:pt idx="51">
                  <c:v>1.000604</c:v>
                </c:pt>
                <c:pt idx="52">
                  <c:v>1.000715</c:v>
                </c:pt>
                <c:pt idx="53">
                  <c:v>1.0008269999999999</c:v>
                </c:pt>
                <c:pt idx="54">
                  <c:v>1.00109</c:v>
                </c:pt>
                <c:pt idx="55">
                  <c:v>1.001484</c:v>
                </c:pt>
                <c:pt idx="56">
                  <c:v>1.001878</c:v>
                </c:pt>
                <c:pt idx="57">
                  <c:v>1.0022709999999999</c:v>
                </c:pt>
                <c:pt idx="58">
                  <c:v>1.0025770000000001</c:v>
                </c:pt>
                <c:pt idx="59">
                  <c:v>1.0028520000000001</c:v>
                </c:pt>
                <c:pt idx="60">
                  <c:v>1.0031270000000001</c:v>
                </c:pt>
                <c:pt idx="61">
                  <c:v>1.0034019999999999</c:v>
                </c:pt>
                <c:pt idx="62">
                  <c:v>1.0015419999999999</c:v>
                </c:pt>
                <c:pt idx="63">
                  <c:v>0.99832900000000002</c:v>
                </c:pt>
                <c:pt idx="64">
                  <c:v>0.995116</c:v>
                </c:pt>
                <c:pt idx="65">
                  <c:v>0.99190299999999998</c:v>
                </c:pt>
                <c:pt idx="66">
                  <c:v>0.98167700000000002</c:v>
                </c:pt>
                <c:pt idx="67">
                  <c:v>0.95722099999999999</c:v>
                </c:pt>
                <c:pt idx="68">
                  <c:v>0.93276499999999996</c:v>
                </c:pt>
                <c:pt idx="69">
                  <c:v>0.90830900000000003</c:v>
                </c:pt>
                <c:pt idx="70">
                  <c:v>0.883853</c:v>
                </c:pt>
                <c:pt idx="71">
                  <c:v>0.80936600000000003</c:v>
                </c:pt>
                <c:pt idx="72">
                  <c:v>0.73487999999999998</c:v>
                </c:pt>
                <c:pt idx="73">
                  <c:v>0.66039300000000001</c:v>
                </c:pt>
                <c:pt idx="74">
                  <c:v>0.58590600000000004</c:v>
                </c:pt>
                <c:pt idx="75">
                  <c:v>0.50071699999999997</c:v>
                </c:pt>
                <c:pt idx="76">
                  <c:v>0.41119299999999998</c:v>
                </c:pt>
                <c:pt idx="77">
                  <c:v>0.32084499999999999</c:v>
                </c:pt>
                <c:pt idx="78">
                  <c:v>0.24446300000000001</c:v>
                </c:pt>
                <c:pt idx="79">
                  <c:v>0.17590800000000001</c:v>
                </c:pt>
                <c:pt idx="80">
                  <c:v>0.107353</c:v>
                </c:pt>
                <c:pt idx="81">
                  <c:v>8.4904999999999994E-2</c:v>
                </c:pt>
                <c:pt idx="82">
                  <c:v>6.2455999999999998E-2</c:v>
                </c:pt>
                <c:pt idx="83">
                  <c:v>4.0007000000000001E-2</c:v>
                </c:pt>
                <c:pt idx="84">
                  <c:v>1.7559000000000002E-2</c:v>
                </c:pt>
                <c:pt idx="85">
                  <c:v>8.1429999999999992E-3</c:v>
                </c:pt>
                <c:pt idx="86">
                  <c:v>5.1500000000000001E-3</c:v>
                </c:pt>
                <c:pt idx="87">
                  <c:v>2.1570000000000001E-3</c:v>
                </c:pt>
                <c:pt idx="88" formatCode="0.00E+00">
                  <c:v>-8.3665219999999997E-4</c:v>
                </c:pt>
                <c:pt idx="89">
                  <c:v>-2.5950000000000001E-3</c:v>
                </c:pt>
                <c:pt idx="90">
                  <c:v>-1.9550000000000001E-3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947264"/>
        <c:axId val="101953536"/>
      </c:scatterChart>
      <c:valAx>
        <c:axId val="101947264"/>
        <c:scaling>
          <c:orientation val="minMax"/>
          <c:max val="200"/>
          <c:min val="5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Position (um)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953536"/>
        <c:crosses val="autoZero"/>
        <c:crossBetween val="midCat"/>
      </c:valAx>
      <c:valAx>
        <c:axId val="101953536"/>
        <c:scaling>
          <c:orientation val="minMax"/>
          <c:max val="1.05"/>
          <c:min val="-5.000000000000001E-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CIE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947264"/>
        <c:crosses val="autoZero"/>
        <c:crossBetween val="midCat"/>
        <c:majorUnit val="5.000000000000001E-2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smoothMarker"/>
        <c:varyColors val="0"/>
        <c:ser>
          <c:idx val="2"/>
          <c:order val="0"/>
          <c:tx>
            <c:v>Mesh 3 Total</c:v>
          </c:tx>
          <c:spPr>
            <a:ln w="57150"/>
          </c:spPr>
          <c:marker>
            <c:symbol val="none"/>
          </c:marker>
          <c:xVal>
            <c:numRef>
              <c:f>Sheet1!$P$2:$P$152</c:f>
              <c:numCache>
                <c:formatCode>General</c:formatCode>
                <c:ptCount val="151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  <c:pt idx="48">
                  <c:v>98</c:v>
                </c:pt>
                <c:pt idx="49">
                  <c:v>99</c:v>
                </c:pt>
                <c:pt idx="50">
                  <c:v>100</c:v>
                </c:pt>
                <c:pt idx="51">
                  <c:v>101</c:v>
                </c:pt>
                <c:pt idx="52">
                  <c:v>102</c:v>
                </c:pt>
                <c:pt idx="53">
                  <c:v>103</c:v>
                </c:pt>
                <c:pt idx="54">
                  <c:v>104</c:v>
                </c:pt>
                <c:pt idx="55">
                  <c:v>105</c:v>
                </c:pt>
                <c:pt idx="56">
                  <c:v>106</c:v>
                </c:pt>
                <c:pt idx="57">
                  <c:v>107</c:v>
                </c:pt>
                <c:pt idx="58">
                  <c:v>108</c:v>
                </c:pt>
                <c:pt idx="59">
                  <c:v>109</c:v>
                </c:pt>
                <c:pt idx="60">
                  <c:v>110</c:v>
                </c:pt>
                <c:pt idx="61">
                  <c:v>111</c:v>
                </c:pt>
                <c:pt idx="62">
                  <c:v>112</c:v>
                </c:pt>
                <c:pt idx="63">
                  <c:v>113</c:v>
                </c:pt>
                <c:pt idx="64">
                  <c:v>114</c:v>
                </c:pt>
                <c:pt idx="65">
                  <c:v>115</c:v>
                </c:pt>
                <c:pt idx="66">
                  <c:v>116</c:v>
                </c:pt>
                <c:pt idx="67">
                  <c:v>117</c:v>
                </c:pt>
                <c:pt idx="68">
                  <c:v>118</c:v>
                </c:pt>
                <c:pt idx="69">
                  <c:v>119</c:v>
                </c:pt>
                <c:pt idx="70">
                  <c:v>120</c:v>
                </c:pt>
                <c:pt idx="71">
                  <c:v>121</c:v>
                </c:pt>
                <c:pt idx="72">
                  <c:v>122</c:v>
                </c:pt>
                <c:pt idx="73">
                  <c:v>123</c:v>
                </c:pt>
                <c:pt idx="74">
                  <c:v>124</c:v>
                </c:pt>
                <c:pt idx="75">
                  <c:v>125</c:v>
                </c:pt>
                <c:pt idx="76">
                  <c:v>126</c:v>
                </c:pt>
                <c:pt idx="77">
                  <c:v>127</c:v>
                </c:pt>
                <c:pt idx="78">
                  <c:v>128</c:v>
                </c:pt>
                <c:pt idx="79">
                  <c:v>129</c:v>
                </c:pt>
                <c:pt idx="80">
                  <c:v>130</c:v>
                </c:pt>
                <c:pt idx="81">
                  <c:v>131</c:v>
                </c:pt>
                <c:pt idx="82">
                  <c:v>132</c:v>
                </c:pt>
                <c:pt idx="83">
                  <c:v>133</c:v>
                </c:pt>
                <c:pt idx="84">
                  <c:v>134</c:v>
                </c:pt>
                <c:pt idx="85">
                  <c:v>135</c:v>
                </c:pt>
                <c:pt idx="86">
                  <c:v>136</c:v>
                </c:pt>
                <c:pt idx="87">
                  <c:v>137</c:v>
                </c:pt>
                <c:pt idx="88">
                  <c:v>138</c:v>
                </c:pt>
                <c:pt idx="89">
                  <c:v>139</c:v>
                </c:pt>
                <c:pt idx="90">
                  <c:v>140</c:v>
                </c:pt>
                <c:pt idx="91">
                  <c:v>141</c:v>
                </c:pt>
                <c:pt idx="92">
                  <c:v>142</c:v>
                </c:pt>
                <c:pt idx="93">
                  <c:v>143</c:v>
                </c:pt>
                <c:pt idx="94">
                  <c:v>144</c:v>
                </c:pt>
                <c:pt idx="95">
                  <c:v>145</c:v>
                </c:pt>
                <c:pt idx="96">
                  <c:v>146</c:v>
                </c:pt>
                <c:pt idx="97">
                  <c:v>147</c:v>
                </c:pt>
                <c:pt idx="98">
                  <c:v>148</c:v>
                </c:pt>
                <c:pt idx="99">
                  <c:v>149</c:v>
                </c:pt>
                <c:pt idx="100">
                  <c:v>150</c:v>
                </c:pt>
                <c:pt idx="101">
                  <c:v>151</c:v>
                </c:pt>
                <c:pt idx="102">
                  <c:v>152</c:v>
                </c:pt>
                <c:pt idx="103">
                  <c:v>153</c:v>
                </c:pt>
                <c:pt idx="104">
                  <c:v>154</c:v>
                </c:pt>
                <c:pt idx="105">
                  <c:v>155</c:v>
                </c:pt>
                <c:pt idx="106">
                  <c:v>156</c:v>
                </c:pt>
                <c:pt idx="107">
                  <c:v>157</c:v>
                </c:pt>
                <c:pt idx="108">
                  <c:v>158</c:v>
                </c:pt>
                <c:pt idx="109">
                  <c:v>159</c:v>
                </c:pt>
                <c:pt idx="110">
                  <c:v>160</c:v>
                </c:pt>
                <c:pt idx="111">
                  <c:v>161</c:v>
                </c:pt>
                <c:pt idx="112">
                  <c:v>162</c:v>
                </c:pt>
                <c:pt idx="113">
                  <c:v>163</c:v>
                </c:pt>
                <c:pt idx="114">
                  <c:v>164</c:v>
                </c:pt>
                <c:pt idx="115">
                  <c:v>165</c:v>
                </c:pt>
                <c:pt idx="116">
                  <c:v>166</c:v>
                </c:pt>
                <c:pt idx="117">
                  <c:v>167</c:v>
                </c:pt>
                <c:pt idx="118">
                  <c:v>168</c:v>
                </c:pt>
                <c:pt idx="119">
                  <c:v>169</c:v>
                </c:pt>
                <c:pt idx="120">
                  <c:v>170</c:v>
                </c:pt>
                <c:pt idx="121">
                  <c:v>171</c:v>
                </c:pt>
                <c:pt idx="122">
                  <c:v>172</c:v>
                </c:pt>
                <c:pt idx="123">
                  <c:v>173</c:v>
                </c:pt>
                <c:pt idx="124">
                  <c:v>174</c:v>
                </c:pt>
                <c:pt idx="125">
                  <c:v>175</c:v>
                </c:pt>
                <c:pt idx="126">
                  <c:v>176</c:v>
                </c:pt>
                <c:pt idx="127">
                  <c:v>177</c:v>
                </c:pt>
                <c:pt idx="128">
                  <c:v>178</c:v>
                </c:pt>
                <c:pt idx="129">
                  <c:v>179</c:v>
                </c:pt>
                <c:pt idx="130">
                  <c:v>180</c:v>
                </c:pt>
                <c:pt idx="131">
                  <c:v>181</c:v>
                </c:pt>
                <c:pt idx="132">
                  <c:v>182</c:v>
                </c:pt>
                <c:pt idx="133">
                  <c:v>183</c:v>
                </c:pt>
                <c:pt idx="134">
                  <c:v>184</c:v>
                </c:pt>
                <c:pt idx="135">
                  <c:v>185</c:v>
                </c:pt>
                <c:pt idx="136">
                  <c:v>186</c:v>
                </c:pt>
                <c:pt idx="137">
                  <c:v>187</c:v>
                </c:pt>
                <c:pt idx="138">
                  <c:v>188</c:v>
                </c:pt>
                <c:pt idx="139">
                  <c:v>189</c:v>
                </c:pt>
                <c:pt idx="140">
                  <c:v>190</c:v>
                </c:pt>
                <c:pt idx="141">
                  <c:v>191</c:v>
                </c:pt>
                <c:pt idx="142">
                  <c:v>192</c:v>
                </c:pt>
                <c:pt idx="143">
                  <c:v>193</c:v>
                </c:pt>
                <c:pt idx="144">
                  <c:v>194</c:v>
                </c:pt>
                <c:pt idx="145">
                  <c:v>195</c:v>
                </c:pt>
                <c:pt idx="146">
                  <c:v>196</c:v>
                </c:pt>
                <c:pt idx="147">
                  <c:v>197</c:v>
                </c:pt>
                <c:pt idx="148">
                  <c:v>198</c:v>
                </c:pt>
                <c:pt idx="149">
                  <c:v>199</c:v>
                </c:pt>
                <c:pt idx="150">
                  <c:v>200</c:v>
                </c:pt>
              </c:numCache>
            </c:numRef>
          </c:xVal>
          <c:yVal>
            <c:numRef>
              <c:f>Sheet1!$Y$2:$Y$152</c:f>
              <c:numCache>
                <c:formatCode>General</c:formatCode>
                <c:ptCount val="151"/>
                <c:pt idx="0">
                  <c:v>-2.261E-3</c:v>
                </c:pt>
                <c:pt idx="1">
                  <c:v>-2.9239999999999999E-3</c:v>
                </c:pt>
                <c:pt idx="2">
                  <c:v>-1.232E-3</c:v>
                </c:pt>
                <c:pt idx="3">
                  <c:v>1.946E-3</c:v>
                </c:pt>
                <c:pt idx="4">
                  <c:v>5.1240000000000001E-3</c:v>
                </c:pt>
                <c:pt idx="5">
                  <c:v>8.3009999999999994E-3</c:v>
                </c:pt>
                <c:pt idx="6">
                  <c:v>1.7492000000000001E-2</c:v>
                </c:pt>
                <c:pt idx="7">
                  <c:v>3.8884000000000002E-2</c:v>
                </c:pt>
                <c:pt idx="8">
                  <c:v>6.0276999999999997E-2</c:v>
                </c:pt>
                <c:pt idx="9">
                  <c:v>8.1669000000000005E-2</c:v>
                </c:pt>
                <c:pt idx="10">
                  <c:v>0.103061</c:v>
                </c:pt>
                <c:pt idx="11">
                  <c:v>0.17547599999999999</c:v>
                </c:pt>
                <c:pt idx="12">
                  <c:v>0.247892</c:v>
                </c:pt>
                <c:pt idx="13">
                  <c:v>0.32030700000000001</c:v>
                </c:pt>
                <c:pt idx="14">
                  <c:v>0.39272200000000002</c:v>
                </c:pt>
                <c:pt idx="15">
                  <c:v>0.47927500000000001</c:v>
                </c:pt>
                <c:pt idx="16">
                  <c:v>0.57073300000000005</c:v>
                </c:pt>
                <c:pt idx="17">
                  <c:v>0.66281299999999999</c:v>
                </c:pt>
                <c:pt idx="18">
                  <c:v>0.740286</c:v>
                </c:pt>
                <c:pt idx="19">
                  <c:v>0.81021799999999999</c:v>
                </c:pt>
                <c:pt idx="20">
                  <c:v>0.88015100000000002</c:v>
                </c:pt>
                <c:pt idx="21">
                  <c:v>0.90606900000000001</c:v>
                </c:pt>
                <c:pt idx="22">
                  <c:v>0.93198700000000001</c:v>
                </c:pt>
                <c:pt idx="23">
                  <c:v>0.95790600000000004</c:v>
                </c:pt>
                <c:pt idx="24">
                  <c:v>0.98382400000000003</c:v>
                </c:pt>
                <c:pt idx="25">
                  <c:v>0.99399899999999997</c:v>
                </c:pt>
                <c:pt idx="26">
                  <c:v>0.99641599999999997</c:v>
                </c:pt>
                <c:pt idx="27">
                  <c:v>0.99883200000000005</c:v>
                </c:pt>
                <c:pt idx="28">
                  <c:v>1.0012490000000001</c:v>
                </c:pt>
                <c:pt idx="29">
                  <c:v>1.002721</c:v>
                </c:pt>
                <c:pt idx="30">
                  <c:v>1.0023569999999999</c:v>
                </c:pt>
                <c:pt idx="31">
                  <c:v>1.0019940000000001</c:v>
                </c:pt>
                <c:pt idx="32">
                  <c:v>1.00163</c:v>
                </c:pt>
                <c:pt idx="33">
                  <c:v>1.00136</c:v>
                </c:pt>
                <c:pt idx="34">
                  <c:v>1.0011760000000001</c:v>
                </c:pt>
                <c:pt idx="35">
                  <c:v>1.000991</c:v>
                </c:pt>
                <c:pt idx="36">
                  <c:v>1.000813</c:v>
                </c:pt>
                <c:pt idx="37">
                  <c:v>1.0007569999999999</c:v>
                </c:pt>
                <c:pt idx="38">
                  <c:v>1.0007349999999999</c:v>
                </c:pt>
                <c:pt idx="39">
                  <c:v>1.00071</c:v>
                </c:pt>
                <c:pt idx="40">
                  <c:v>1.000686</c:v>
                </c:pt>
                <c:pt idx="41">
                  <c:v>1.000677</c:v>
                </c:pt>
                <c:pt idx="42">
                  <c:v>1.0006699999999999</c:v>
                </c:pt>
                <c:pt idx="43">
                  <c:v>1.0006630000000001</c:v>
                </c:pt>
                <c:pt idx="44">
                  <c:v>1.0006539999999999</c:v>
                </c:pt>
                <c:pt idx="45">
                  <c:v>1.0006390000000001</c:v>
                </c:pt>
                <c:pt idx="46">
                  <c:v>1.000597</c:v>
                </c:pt>
                <c:pt idx="47">
                  <c:v>1.0005500000000001</c:v>
                </c:pt>
                <c:pt idx="48">
                  <c:v>1.0005029999999999</c:v>
                </c:pt>
                <c:pt idx="49">
                  <c:v>1.000456</c:v>
                </c:pt>
                <c:pt idx="50">
                  <c:v>1.0004930000000001</c:v>
                </c:pt>
                <c:pt idx="51">
                  <c:v>1.000604</c:v>
                </c:pt>
                <c:pt idx="52">
                  <c:v>1.000715</c:v>
                </c:pt>
                <c:pt idx="53">
                  <c:v>1.0008269999999999</c:v>
                </c:pt>
                <c:pt idx="54">
                  <c:v>1.00109</c:v>
                </c:pt>
                <c:pt idx="55">
                  <c:v>1.001484</c:v>
                </c:pt>
                <c:pt idx="56">
                  <c:v>1.001878</c:v>
                </c:pt>
                <c:pt idx="57">
                  <c:v>1.0022709999999999</c:v>
                </c:pt>
                <c:pt idx="58">
                  <c:v>1.0025770000000001</c:v>
                </c:pt>
                <c:pt idx="59">
                  <c:v>1.0028520000000001</c:v>
                </c:pt>
                <c:pt idx="60">
                  <c:v>1.000866</c:v>
                </c:pt>
                <c:pt idx="61">
                  <c:v>1.000478</c:v>
                </c:pt>
                <c:pt idx="62">
                  <c:v>1.00031</c:v>
                </c:pt>
                <c:pt idx="63">
                  <c:v>1.000275</c:v>
                </c:pt>
                <c:pt idx="64">
                  <c:v>1.00024</c:v>
                </c:pt>
                <c:pt idx="65">
                  <c:v>1.0002039999999999</c:v>
                </c:pt>
                <c:pt idx="66">
                  <c:v>0.99916899999999997</c:v>
                </c:pt>
                <c:pt idx="67">
                  <c:v>0.99610500000000002</c:v>
                </c:pt>
                <c:pt idx="68">
                  <c:v>0.99304199999999998</c:v>
                </c:pt>
                <c:pt idx="69">
                  <c:v>0.98997800000000002</c:v>
                </c:pt>
                <c:pt idx="70">
                  <c:v>0.98691399999999996</c:v>
                </c:pt>
                <c:pt idx="71">
                  <c:v>0.984842</c:v>
                </c:pt>
                <c:pt idx="72">
                  <c:v>0.98277199999999998</c:v>
                </c:pt>
                <c:pt idx="73">
                  <c:v>0.98070000000000002</c:v>
                </c:pt>
                <c:pt idx="74">
                  <c:v>0.97862800000000005</c:v>
                </c:pt>
                <c:pt idx="75">
                  <c:v>0.97999199999999997</c:v>
                </c:pt>
                <c:pt idx="76">
                  <c:v>0.98192600000000008</c:v>
                </c:pt>
                <c:pt idx="77">
                  <c:v>0.98365799999999992</c:v>
                </c:pt>
                <c:pt idx="78">
                  <c:v>0.98474899999999999</c:v>
                </c:pt>
                <c:pt idx="79">
                  <c:v>0.98612600000000006</c:v>
                </c:pt>
                <c:pt idx="80">
                  <c:v>0.98750400000000005</c:v>
                </c:pt>
                <c:pt idx="81">
                  <c:v>0.99097400000000002</c:v>
                </c:pt>
                <c:pt idx="82">
                  <c:v>0.99444299999999997</c:v>
                </c:pt>
                <c:pt idx="83">
                  <c:v>0.99791300000000005</c:v>
                </c:pt>
                <c:pt idx="84">
                  <c:v>1.0013830000000001</c:v>
                </c:pt>
                <c:pt idx="85">
                  <c:v>1.0021419999999999</c:v>
                </c:pt>
                <c:pt idx="86">
                  <c:v>1.001566</c:v>
                </c:pt>
                <c:pt idx="87">
                  <c:v>1.0009890000000001</c:v>
                </c:pt>
                <c:pt idx="88">
                  <c:v>1.0004123478</c:v>
                </c:pt>
                <c:pt idx="89">
                  <c:v>1.0001260000000001</c:v>
                </c:pt>
                <c:pt idx="90">
                  <c:v>1.000402</c:v>
                </c:pt>
                <c:pt idx="91">
                  <c:v>1.0019940000000001</c:v>
                </c:pt>
                <c:pt idx="92">
                  <c:v>1.00163</c:v>
                </c:pt>
                <c:pt idx="93">
                  <c:v>1.00136</c:v>
                </c:pt>
                <c:pt idx="94">
                  <c:v>1.0011760000000001</c:v>
                </c:pt>
                <c:pt idx="95">
                  <c:v>1.000991</c:v>
                </c:pt>
                <c:pt idx="96">
                  <c:v>1.000813</c:v>
                </c:pt>
                <c:pt idx="97">
                  <c:v>1.0007569999999999</c:v>
                </c:pt>
                <c:pt idx="98">
                  <c:v>1.0007349999999999</c:v>
                </c:pt>
                <c:pt idx="99">
                  <c:v>1.00071</c:v>
                </c:pt>
                <c:pt idx="100">
                  <c:v>1.000686</c:v>
                </c:pt>
                <c:pt idx="101">
                  <c:v>1.000677</c:v>
                </c:pt>
                <c:pt idx="102">
                  <c:v>1.0006699999999999</c:v>
                </c:pt>
                <c:pt idx="103">
                  <c:v>1.0006630000000001</c:v>
                </c:pt>
                <c:pt idx="104">
                  <c:v>1.0006539999999999</c:v>
                </c:pt>
                <c:pt idx="105">
                  <c:v>1.0006390000000001</c:v>
                </c:pt>
                <c:pt idx="106">
                  <c:v>1.000597</c:v>
                </c:pt>
                <c:pt idx="107">
                  <c:v>1.0005500000000001</c:v>
                </c:pt>
                <c:pt idx="108">
                  <c:v>1.0005029999999999</c:v>
                </c:pt>
                <c:pt idx="109">
                  <c:v>1.000456</c:v>
                </c:pt>
                <c:pt idx="110">
                  <c:v>1.0004930000000001</c:v>
                </c:pt>
                <c:pt idx="111">
                  <c:v>1.000604</c:v>
                </c:pt>
                <c:pt idx="112">
                  <c:v>1.000715</c:v>
                </c:pt>
                <c:pt idx="113">
                  <c:v>1.0008269999999999</c:v>
                </c:pt>
                <c:pt idx="114">
                  <c:v>1.00109</c:v>
                </c:pt>
                <c:pt idx="115">
                  <c:v>1.001484</c:v>
                </c:pt>
                <c:pt idx="116">
                  <c:v>1.001878</c:v>
                </c:pt>
                <c:pt idx="117">
                  <c:v>1.0022709999999999</c:v>
                </c:pt>
                <c:pt idx="118">
                  <c:v>1.0025770000000001</c:v>
                </c:pt>
                <c:pt idx="119">
                  <c:v>1.0028520000000001</c:v>
                </c:pt>
                <c:pt idx="120">
                  <c:v>1.0031270000000001</c:v>
                </c:pt>
                <c:pt idx="121">
                  <c:v>1.0034019999999999</c:v>
                </c:pt>
                <c:pt idx="122">
                  <c:v>1.0015419999999999</c:v>
                </c:pt>
                <c:pt idx="123">
                  <c:v>0.99832900000000002</c:v>
                </c:pt>
                <c:pt idx="124">
                  <c:v>0.995116</c:v>
                </c:pt>
                <c:pt idx="125">
                  <c:v>0.99190299999999998</c:v>
                </c:pt>
                <c:pt idx="126">
                  <c:v>0.98167700000000002</c:v>
                </c:pt>
                <c:pt idx="127">
                  <c:v>0.95722099999999999</c:v>
                </c:pt>
                <c:pt idx="128">
                  <c:v>0.93276499999999996</c:v>
                </c:pt>
                <c:pt idx="129">
                  <c:v>0.90830900000000003</c:v>
                </c:pt>
                <c:pt idx="130">
                  <c:v>0.883853</c:v>
                </c:pt>
                <c:pt idx="131">
                  <c:v>0.80936600000000003</c:v>
                </c:pt>
                <c:pt idx="132">
                  <c:v>0.73487999999999998</c:v>
                </c:pt>
                <c:pt idx="133">
                  <c:v>0.66039300000000001</c:v>
                </c:pt>
                <c:pt idx="134">
                  <c:v>0.58590600000000004</c:v>
                </c:pt>
                <c:pt idx="135">
                  <c:v>0.50071699999999997</c:v>
                </c:pt>
                <c:pt idx="136">
                  <c:v>0.41119299999999998</c:v>
                </c:pt>
                <c:pt idx="137">
                  <c:v>0.32084499999999999</c:v>
                </c:pt>
                <c:pt idx="138">
                  <c:v>0.24446300000000001</c:v>
                </c:pt>
                <c:pt idx="139">
                  <c:v>0.17590800000000001</c:v>
                </c:pt>
                <c:pt idx="140">
                  <c:v>0.107353</c:v>
                </c:pt>
                <c:pt idx="141">
                  <c:v>8.4904999999999994E-2</c:v>
                </c:pt>
                <c:pt idx="142">
                  <c:v>6.2455999999999998E-2</c:v>
                </c:pt>
                <c:pt idx="143">
                  <c:v>4.0007000000000001E-2</c:v>
                </c:pt>
                <c:pt idx="144">
                  <c:v>1.7559000000000002E-2</c:v>
                </c:pt>
                <c:pt idx="145">
                  <c:v>8.1429999999999992E-3</c:v>
                </c:pt>
                <c:pt idx="146">
                  <c:v>5.1500000000000001E-3</c:v>
                </c:pt>
                <c:pt idx="147">
                  <c:v>2.1570000000000001E-3</c:v>
                </c:pt>
                <c:pt idx="148">
                  <c:v>-8.3665219999999997E-4</c:v>
                </c:pt>
                <c:pt idx="149">
                  <c:v>-2.5950000000000001E-3</c:v>
                </c:pt>
                <c:pt idx="150">
                  <c:v>-1.9550000000000001E-3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015744"/>
        <c:axId val="102017664"/>
      </c:scatterChart>
      <c:valAx>
        <c:axId val="102015744"/>
        <c:scaling>
          <c:orientation val="minMax"/>
          <c:max val="200"/>
          <c:min val="5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Position (um)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017664"/>
        <c:crosses val="autoZero"/>
        <c:crossBetween val="midCat"/>
      </c:valAx>
      <c:valAx>
        <c:axId val="102017664"/>
        <c:scaling>
          <c:orientation val="minMax"/>
          <c:max val="1.0049999999999999"/>
          <c:min val="0.95000000000000007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CIE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0157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Pixels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Sheet1!$A$1:$A$310</c:f>
              <c:numCache>
                <c:formatCode>General</c:formatCode>
                <c:ptCount val="3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</c:numCache>
            </c:numRef>
          </c:xVal>
          <c:yVal>
            <c:numRef>
              <c:f>Sheet1!$B$1:$B$310</c:f>
              <c:numCache>
                <c:formatCode>General</c:formatCode>
                <c:ptCount val="3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v>CIE Pixel 3</c:v>
          </c:tx>
          <c:marker>
            <c:symbol val="none"/>
          </c:marker>
          <c:xVal>
            <c:numRef>
              <c:f>Sheet1!$A:$A</c:f>
              <c:numCache>
                <c:formatCode>General</c:formatCode>
                <c:ptCount val="10485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</c:numCache>
            </c:numRef>
          </c:xVal>
          <c:yVal>
            <c:numRef>
              <c:f>Sheet1!$C:$C</c:f>
              <c:numCache>
                <c:formatCode>0.00E+00</c:formatCode>
                <c:ptCount val="1048576"/>
                <c:pt idx="0">
                  <c:v>2.585601E-4</c:v>
                </c:pt>
                <c:pt idx="1">
                  <c:v>2.3607009999999999E-4</c:v>
                </c:pt>
                <c:pt idx="2">
                  <c:v>2.1358010000000001E-4</c:v>
                </c:pt>
                <c:pt idx="3">
                  <c:v>1.910901E-4</c:v>
                </c:pt>
                <c:pt idx="4">
                  <c:v>1.6860010000000001E-4</c:v>
                </c:pt>
                <c:pt idx="5">
                  <c:v>1.457834E-4</c:v>
                </c:pt>
                <c:pt idx="6">
                  <c:v>1.132877E-4</c:v>
                </c:pt>
                <c:pt idx="7">
                  <c:v>8.0791940000000004E-5</c:v>
                </c:pt>
                <c:pt idx="8">
                  <c:v>4.8296189999999999E-5</c:v>
                </c:pt>
                <c:pt idx="9">
                  <c:v>1.5800449999999999E-5</c:v>
                </c:pt>
                <c:pt idx="10">
                  <c:v>-1.6695289999999999E-5</c:v>
                </c:pt>
                <c:pt idx="11">
                  <c:v>-1.3104150000000001E-5</c:v>
                </c:pt>
                <c:pt idx="12">
                  <c:v>-9.5130239999999992E-6</c:v>
                </c:pt>
                <c:pt idx="13">
                  <c:v>-5.921893E-6</c:v>
                </c:pt>
                <c:pt idx="14">
                  <c:v>-2.330762E-6</c:v>
                </c:pt>
                <c:pt idx="15">
                  <c:v>1.260369E-6</c:v>
                </c:pt>
                <c:pt idx="16">
                  <c:v>4.8515000000000001E-6</c:v>
                </c:pt>
                <c:pt idx="17">
                  <c:v>8.4426309999999992E-6</c:v>
                </c:pt>
                <c:pt idx="18">
                  <c:v>1.203376E-5</c:v>
                </c:pt>
                <c:pt idx="19">
                  <c:v>1.2911560000000001E-5</c:v>
                </c:pt>
                <c:pt idx="20">
                  <c:v>1.305873E-5</c:v>
                </c:pt>
                <c:pt idx="21">
                  <c:v>1.32059E-5</c:v>
                </c:pt>
                <c:pt idx="22">
                  <c:v>1.3353070000000001E-5</c:v>
                </c:pt>
                <c:pt idx="23">
                  <c:v>1.3500239999999999E-5</c:v>
                </c:pt>
                <c:pt idx="24">
                  <c:v>1.2917E-5</c:v>
                </c:pt>
                <c:pt idx="25">
                  <c:v>1.2215949999999999E-5</c:v>
                </c:pt>
                <c:pt idx="26">
                  <c:v>1.15149E-5</c:v>
                </c:pt>
                <c:pt idx="27">
                  <c:v>1.076072E-5</c:v>
                </c:pt>
                <c:pt idx="28">
                  <c:v>9.9073969999999995E-6</c:v>
                </c:pt>
                <c:pt idx="29">
                  <c:v>9.0540770000000007E-6</c:v>
                </c:pt>
                <c:pt idx="30">
                  <c:v>8.2007560000000008E-6</c:v>
                </c:pt>
                <c:pt idx="31">
                  <c:v>7.3474360000000003E-6</c:v>
                </c:pt>
                <c:pt idx="32">
                  <c:v>6.5237279999999998E-6</c:v>
                </c:pt>
                <c:pt idx="33">
                  <c:v>6.1248100000000001E-6</c:v>
                </c:pt>
                <c:pt idx="34">
                  <c:v>5.7258920000000003E-6</c:v>
                </c:pt>
                <c:pt idx="35">
                  <c:v>5.3269739999999997E-6</c:v>
                </c:pt>
                <c:pt idx="36">
                  <c:v>4.9278130000000002E-6</c:v>
                </c:pt>
                <c:pt idx="37">
                  <c:v>4.3048160000000003E-6</c:v>
                </c:pt>
                <c:pt idx="38">
                  <c:v>3.6818180000000001E-6</c:v>
                </c:pt>
                <c:pt idx="39">
                  <c:v>3.05882E-6</c:v>
                </c:pt>
                <c:pt idx="40">
                  <c:v>2.4358219999999998E-6</c:v>
                </c:pt>
                <c:pt idx="41">
                  <c:v>1.8128250000000001E-6</c:v>
                </c:pt>
                <c:pt idx="42">
                  <c:v>1.1898269999999999E-6</c:v>
                </c:pt>
                <c:pt idx="43">
                  <c:v>6.005732E-7</c:v>
                </c:pt>
                <c:pt idx="44">
                  <c:v>1.1972210000000001E-7</c:v>
                </c:pt>
                <c:pt idx="45">
                  <c:v>3.1955710000000002E-6</c:v>
                </c:pt>
                <c:pt idx="46">
                  <c:v>7.5458989999999998E-6</c:v>
                </c:pt>
                <c:pt idx="47">
                  <c:v>1.207717E-5</c:v>
                </c:pt>
                <c:pt idx="48">
                  <c:v>1.6608440000000001E-5</c:v>
                </c:pt>
                <c:pt idx="49">
                  <c:v>2.1139720000000002E-5</c:v>
                </c:pt>
                <c:pt idx="50">
                  <c:v>2.5670990000000001E-5</c:v>
                </c:pt>
                <c:pt idx="51">
                  <c:v>3.0202260000000001E-5</c:v>
                </c:pt>
                <c:pt idx="52">
                  <c:v>3.4733529999999997E-5</c:v>
                </c:pt>
                <c:pt idx="53">
                  <c:v>6.6308390000000003E-5</c:v>
                </c:pt>
                <c:pt idx="54">
                  <c:v>1.1167989999999999E-4</c:v>
                </c:pt>
                <c:pt idx="55">
                  <c:v>1.5705149999999999E-4</c:v>
                </c:pt>
                <c:pt idx="56">
                  <c:v>2.02423E-4</c:v>
                </c:pt>
                <c:pt idx="57">
                  <c:v>2.4779460000000001E-4</c:v>
                </c:pt>
                <c:pt idx="58">
                  <c:v>2.9316619999999999E-4</c:v>
                </c:pt>
                <c:pt idx="59">
                  <c:v>3.385377E-4</c:v>
                </c:pt>
                <c:pt idx="60">
                  <c:v>3.8390929999999998E-4</c:v>
                </c:pt>
                <c:pt idx="61">
                  <c:v>4.1270940000000001E-4</c:v>
                </c:pt>
                <c:pt idx="62">
                  <c:v>4.4150949999999998E-4</c:v>
                </c:pt>
                <c:pt idx="63">
                  <c:v>4.7030960000000001E-4</c:v>
                </c:pt>
                <c:pt idx="64">
                  <c:v>4.9910980000000002E-4</c:v>
                </c:pt>
                <c:pt idx="65">
                  <c:v>5.279099E-4</c:v>
                </c:pt>
                <c:pt idx="66">
                  <c:v>4.9056719999999998E-4</c:v>
                </c:pt>
                <c:pt idx="67">
                  <c:v>4.5304429999999999E-4</c:v>
                </c:pt>
                <c:pt idx="68">
                  <c:v>4.155214E-4</c:v>
                </c:pt>
                <c:pt idx="69">
                  <c:v>3.779985E-4</c:v>
                </c:pt>
                <c:pt idx="70">
                  <c:v>3.4047560000000001E-4</c:v>
                </c:pt>
                <c:pt idx="71">
                  <c:v>2.985919E-4</c:v>
                </c:pt>
                <c:pt idx="72">
                  <c:v>2.567081E-4</c:v>
                </c:pt>
                <c:pt idx="73">
                  <c:v>2.1482430000000001E-4</c:v>
                </c:pt>
                <c:pt idx="74">
                  <c:v>1.729406E-4</c:v>
                </c:pt>
                <c:pt idx="75">
                  <c:v>1.310568E-4</c:v>
                </c:pt>
                <c:pt idx="76">
                  <c:v>8.9173039999999998E-5</c:v>
                </c:pt>
                <c:pt idx="77">
                  <c:v>4.7289269999999999E-5</c:v>
                </c:pt>
                <c:pt idx="78">
                  <c:v>5.4055049999999997E-6</c:v>
                </c:pt>
                <c:pt idx="79">
                  <c:v>-1.236896E-5</c:v>
                </c:pt>
                <c:pt idx="80">
                  <c:v>-2.3651480000000001E-5</c:v>
                </c:pt>
                <c:pt idx="81">
                  <c:v>-3.4934000000000001E-5</c:v>
                </c:pt>
                <c:pt idx="82">
                  <c:v>-4.6216530000000003E-5</c:v>
                </c:pt>
                <c:pt idx="83">
                  <c:v>-5.7499050000000003E-5</c:v>
                </c:pt>
                <c:pt idx="84">
                  <c:v>-5.8284E-5</c:v>
                </c:pt>
                <c:pt idx="85">
                  <c:v>-5.7375630000000002E-5</c:v>
                </c:pt>
                <c:pt idx="86">
                  <c:v>-5.6467259999999998E-5</c:v>
                </c:pt>
                <c:pt idx="87">
                  <c:v>-3.3208550000000002E-5</c:v>
                </c:pt>
                <c:pt idx="88">
                  <c:v>3.1752860000000003E-5</c:v>
                </c:pt>
                <c:pt idx="89">
                  <c:v>9.6714270000000001E-5</c:v>
                </c:pt>
                <c:pt idx="90">
                  <c:v>1.6167570000000001E-4</c:v>
                </c:pt>
                <c:pt idx="91">
                  <c:v>2.266371E-4</c:v>
                </c:pt>
                <c:pt idx="92">
                  <c:v>2.8815889999999998E-4</c:v>
                </c:pt>
                <c:pt idx="93">
                  <c:v>3.0033840000000001E-4</c:v>
                </c:pt>
                <c:pt idx="94">
                  <c:v>3.1251789999999998E-4</c:v>
                </c:pt>
                <c:pt idx="95">
                  <c:v>3.2469729999999998E-4</c:v>
                </c:pt>
                <c:pt idx="96">
                  <c:v>3.3625389999999999E-4</c:v>
                </c:pt>
                <c:pt idx="97">
                  <c:v>-2.2648389999999999E-4</c:v>
                </c:pt>
                <c:pt idx="98">
                  <c:v>-7.8922170000000002E-4</c:v>
                </c:pt>
                <c:pt idx="99" formatCode="General">
                  <c:v>-1.3519999999999999E-3</c:v>
                </c:pt>
                <c:pt idx="100" formatCode="General">
                  <c:v>-1.915E-3</c:v>
                </c:pt>
                <c:pt idx="101" formatCode="General">
                  <c:v>-2.477E-3</c:v>
                </c:pt>
                <c:pt idx="102" formatCode="General">
                  <c:v>-3.0400000000000002E-3</c:v>
                </c:pt>
                <c:pt idx="103" formatCode="General">
                  <c:v>-3.5869999999999999E-3</c:v>
                </c:pt>
                <c:pt idx="104" formatCode="General">
                  <c:v>-4.0810000000000004E-3</c:v>
                </c:pt>
                <c:pt idx="105" formatCode="General">
                  <c:v>-2.1689999999999999E-3</c:v>
                </c:pt>
                <c:pt idx="106">
                  <c:v>-4.5015179999999998E-4</c:v>
                </c:pt>
                <c:pt idx="107" formatCode="General">
                  <c:v>1.2409999999999999E-3</c:v>
                </c:pt>
                <c:pt idx="108" formatCode="General">
                  <c:v>2.9320000000000001E-3</c:v>
                </c:pt>
                <c:pt idx="109" formatCode="General">
                  <c:v>4.6230000000000004E-3</c:v>
                </c:pt>
                <c:pt idx="110" formatCode="General">
                  <c:v>6.3140000000000002E-3</c:v>
                </c:pt>
                <c:pt idx="111" formatCode="General">
                  <c:v>8.005E-3</c:v>
                </c:pt>
                <c:pt idx="112" formatCode="General">
                  <c:v>9.6959999999999998E-3</c:v>
                </c:pt>
                <c:pt idx="113" formatCode="General">
                  <c:v>2.4035000000000001E-2</c:v>
                </c:pt>
                <c:pt idx="114" formatCode="General">
                  <c:v>4.4825999999999998E-2</c:v>
                </c:pt>
                <c:pt idx="115" formatCode="General">
                  <c:v>6.5616999999999995E-2</c:v>
                </c:pt>
                <c:pt idx="116" formatCode="General">
                  <c:v>8.6409E-2</c:v>
                </c:pt>
                <c:pt idx="117" formatCode="General">
                  <c:v>0.1072</c:v>
                </c:pt>
                <c:pt idx="118" formatCode="General">
                  <c:v>0.12799099999999999</c:v>
                </c:pt>
                <c:pt idx="119" formatCode="General">
                  <c:v>0.148783</c:v>
                </c:pt>
                <c:pt idx="120" formatCode="General">
                  <c:v>0.169574</c:v>
                </c:pt>
                <c:pt idx="121" formatCode="General">
                  <c:v>0.235621</c:v>
                </c:pt>
                <c:pt idx="122" formatCode="General">
                  <c:v>0.30166700000000002</c:v>
                </c:pt>
                <c:pt idx="123" formatCode="General">
                  <c:v>0.36771399999999999</c:v>
                </c:pt>
                <c:pt idx="124" formatCode="General">
                  <c:v>0.43376100000000001</c:v>
                </c:pt>
                <c:pt idx="125" formatCode="General">
                  <c:v>0.49980799999999997</c:v>
                </c:pt>
                <c:pt idx="126" formatCode="General">
                  <c:v>0.56347199999999997</c:v>
                </c:pt>
                <c:pt idx="127" formatCode="General">
                  <c:v>0.627108</c:v>
                </c:pt>
                <c:pt idx="128" formatCode="General">
                  <c:v>0.69074400000000002</c:v>
                </c:pt>
                <c:pt idx="129" formatCode="General">
                  <c:v>0.75438000000000005</c:v>
                </c:pt>
                <c:pt idx="130" formatCode="General">
                  <c:v>0.81801599999999997</c:v>
                </c:pt>
                <c:pt idx="131" formatCode="General">
                  <c:v>0.84143699999999999</c:v>
                </c:pt>
                <c:pt idx="132" formatCode="General">
                  <c:v>0.86485800000000002</c:v>
                </c:pt>
                <c:pt idx="133" formatCode="General">
                  <c:v>0.88827800000000001</c:v>
                </c:pt>
                <c:pt idx="134" formatCode="General">
                  <c:v>0.91169900000000004</c:v>
                </c:pt>
                <c:pt idx="135" formatCode="General">
                  <c:v>0.93511999999999995</c:v>
                </c:pt>
                <c:pt idx="136" formatCode="General">
                  <c:v>0.95854099999999998</c:v>
                </c:pt>
                <c:pt idx="137" formatCode="General">
                  <c:v>0.981962</c:v>
                </c:pt>
                <c:pt idx="138" formatCode="General">
                  <c:v>0.99610900000000002</c:v>
                </c:pt>
                <c:pt idx="139" formatCode="General">
                  <c:v>0.99783200000000005</c:v>
                </c:pt>
                <c:pt idx="140" formatCode="General">
                  <c:v>0.99955499999999997</c:v>
                </c:pt>
                <c:pt idx="141" formatCode="General">
                  <c:v>1.0012779999999999</c:v>
                </c:pt>
                <c:pt idx="142" formatCode="General">
                  <c:v>1.002602</c:v>
                </c:pt>
                <c:pt idx="143" formatCode="General">
                  <c:v>1.002175</c:v>
                </c:pt>
                <c:pt idx="144" formatCode="General">
                  <c:v>1.0017469999999999</c:v>
                </c:pt>
                <c:pt idx="145" formatCode="General">
                  <c:v>1.0013719999999999</c:v>
                </c:pt>
                <c:pt idx="146" formatCode="General">
                  <c:v>1.00102</c:v>
                </c:pt>
                <c:pt idx="147" formatCode="General">
                  <c:v>1.0008109999999999</c:v>
                </c:pt>
                <c:pt idx="148" formatCode="General">
                  <c:v>1.000685</c:v>
                </c:pt>
                <c:pt idx="149" formatCode="General">
                  <c:v>1.000589</c:v>
                </c:pt>
                <c:pt idx="150" formatCode="General">
                  <c:v>1.0004930000000001</c:v>
                </c:pt>
                <c:pt idx="151" formatCode="General">
                  <c:v>1.0004329999999999</c:v>
                </c:pt>
                <c:pt idx="152" formatCode="General">
                  <c:v>1.0004280000000001</c:v>
                </c:pt>
                <c:pt idx="153" formatCode="General">
                  <c:v>1.000432</c:v>
                </c:pt>
                <c:pt idx="154" formatCode="General">
                  <c:v>1.0004379999999999</c:v>
                </c:pt>
                <c:pt idx="155" formatCode="General">
                  <c:v>1.0004440000000001</c:v>
                </c:pt>
                <c:pt idx="156" formatCode="General">
                  <c:v>1.000437</c:v>
                </c:pt>
                <c:pt idx="157" formatCode="General">
                  <c:v>1.000424</c:v>
                </c:pt>
                <c:pt idx="158" formatCode="General">
                  <c:v>1.0004409999999999</c:v>
                </c:pt>
                <c:pt idx="159" formatCode="General">
                  <c:v>1.0004679999999999</c:v>
                </c:pt>
                <c:pt idx="160" formatCode="General">
                  <c:v>1.0004949999999999</c:v>
                </c:pt>
                <c:pt idx="161" formatCode="General">
                  <c:v>1.00065</c:v>
                </c:pt>
                <c:pt idx="162" formatCode="General">
                  <c:v>1.000815</c:v>
                </c:pt>
                <c:pt idx="163" formatCode="General">
                  <c:v>1.00098</c:v>
                </c:pt>
                <c:pt idx="164" formatCode="General">
                  <c:v>1.0012179999999999</c:v>
                </c:pt>
                <c:pt idx="165" formatCode="General">
                  <c:v>1.001708</c:v>
                </c:pt>
                <c:pt idx="166" formatCode="General">
                  <c:v>1.002237</c:v>
                </c:pt>
                <c:pt idx="167" formatCode="General">
                  <c:v>1.002766</c:v>
                </c:pt>
                <c:pt idx="168" formatCode="General">
                  <c:v>1.003295</c:v>
                </c:pt>
                <c:pt idx="169" formatCode="General">
                  <c:v>1.0031159999999999</c:v>
                </c:pt>
                <c:pt idx="170" formatCode="General">
                  <c:v>1.002543</c:v>
                </c:pt>
                <c:pt idx="171" formatCode="General">
                  <c:v>1.000685</c:v>
                </c:pt>
                <c:pt idx="172" formatCode="General">
                  <c:v>0.99727100000000002</c:v>
                </c:pt>
                <c:pt idx="173" formatCode="General">
                  <c:v>0.98102999999999996</c:v>
                </c:pt>
                <c:pt idx="174" formatCode="General">
                  <c:v>0.95715600000000001</c:v>
                </c:pt>
                <c:pt idx="175" formatCode="General">
                  <c:v>0.93328199999999994</c:v>
                </c:pt>
                <c:pt idx="176" formatCode="General">
                  <c:v>0.90940799999999999</c:v>
                </c:pt>
                <c:pt idx="177" formatCode="General">
                  <c:v>0.88553400000000004</c:v>
                </c:pt>
                <c:pt idx="178" formatCode="General">
                  <c:v>0.86165999999999998</c:v>
                </c:pt>
                <c:pt idx="179" formatCode="General">
                  <c:v>0.83778600000000003</c:v>
                </c:pt>
                <c:pt idx="180" formatCode="General">
                  <c:v>0.81391199999999997</c:v>
                </c:pt>
                <c:pt idx="181" formatCode="General">
                  <c:v>0.750475</c:v>
                </c:pt>
                <c:pt idx="182" formatCode="General">
                  <c:v>0.68703800000000004</c:v>
                </c:pt>
                <c:pt idx="183" formatCode="General">
                  <c:v>0.62360000000000004</c:v>
                </c:pt>
                <c:pt idx="184" formatCode="General">
                  <c:v>0.56016299999999997</c:v>
                </c:pt>
                <c:pt idx="185" formatCode="General">
                  <c:v>0.496726</c:v>
                </c:pt>
                <c:pt idx="186" formatCode="General">
                  <c:v>0.43036600000000003</c:v>
                </c:pt>
                <c:pt idx="187" formatCode="General">
                  <c:v>0.364006</c:v>
                </c:pt>
                <c:pt idx="188" formatCode="General">
                  <c:v>0.29764600000000002</c:v>
                </c:pt>
                <c:pt idx="189" formatCode="General">
                  <c:v>0.23128699999999999</c:v>
                </c:pt>
                <c:pt idx="190" formatCode="General">
                  <c:v>0.16492699999999999</c:v>
                </c:pt>
                <c:pt idx="191" formatCode="General">
                  <c:v>0.14568200000000001</c:v>
                </c:pt>
                <c:pt idx="192" formatCode="General">
                  <c:v>0.12643799999999999</c:v>
                </c:pt>
                <c:pt idx="193" formatCode="General">
                  <c:v>0.107193</c:v>
                </c:pt>
                <c:pt idx="194" formatCode="General">
                  <c:v>8.7947999999999998E-2</c:v>
                </c:pt>
                <c:pt idx="195" formatCode="General">
                  <c:v>6.8704000000000001E-2</c:v>
                </c:pt>
                <c:pt idx="196" formatCode="General">
                  <c:v>4.9459000000000003E-2</c:v>
                </c:pt>
                <c:pt idx="197" formatCode="General">
                  <c:v>3.0214999999999999E-2</c:v>
                </c:pt>
                <c:pt idx="198" formatCode="General">
                  <c:v>1.0970000000000001E-2</c:v>
                </c:pt>
                <c:pt idx="199" formatCode="General">
                  <c:v>5.4229999999999999E-3</c:v>
                </c:pt>
                <c:pt idx="200" formatCode="General">
                  <c:v>3.5639999999999999E-3</c:v>
                </c:pt>
                <c:pt idx="201" formatCode="General">
                  <c:v>1.7049999999999999E-3</c:v>
                </c:pt>
                <c:pt idx="202">
                  <c:v>-1.540899E-4</c:v>
                </c:pt>
                <c:pt idx="203" formatCode="General">
                  <c:v>-2.013E-3</c:v>
                </c:pt>
                <c:pt idx="204" formatCode="General">
                  <c:v>-2.539E-3</c:v>
                </c:pt>
                <c:pt idx="205" formatCode="General">
                  <c:v>-2.849E-3</c:v>
                </c:pt>
                <c:pt idx="206" formatCode="General">
                  <c:v>-3.1589999999999999E-3</c:v>
                </c:pt>
                <c:pt idx="207" formatCode="General">
                  <c:v>-3.1939999999999998E-3</c:v>
                </c:pt>
                <c:pt idx="208" formatCode="General">
                  <c:v>-2.7130000000000001E-3</c:v>
                </c:pt>
                <c:pt idx="209" formatCode="General">
                  <c:v>-2.232E-3</c:v>
                </c:pt>
                <c:pt idx="210" formatCode="General">
                  <c:v>-1.751E-3</c:v>
                </c:pt>
                <c:pt idx="211" formatCode="General">
                  <c:v>-1.2700000000000001E-3</c:v>
                </c:pt>
                <c:pt idx="212">
                  <c:v>-8.0083179999999995E-4</c:v>
                </c:pt>
                <c:pt idx="213">
                  <c:v>-4.9739719999999997E-4</c:v>
                </c:pt>
                <c:pt idx="214">
                  <c:v>-1.9396250000000001E-4</c:v>
                </c:pt>
                <c:pt idx="215">
                  <c:v>1.0947210000000001E-4</c:v>
                </c:pt>
                <c:pt idx="216">
                  <c:v>4.1251530000000001E-4</c:v>
                </c:pt>
                <c:pt idx="217">
                  <c:v>3.5462699999999999E-4</c:v>
                </c:pt>
                <c:pt idx="218">
                  <c:v>2.9673880000000001E-4</c:v>
                </c:pt>
                <c:pt idx="219">
                  <c:v>2.3885050000000001E-4</c:v>
                </c:pt>
                <c:pt idx="220">
                  <c:v>1.809623E-4</c:v>
                </c:pt>
                <c:pt idx="221">
                  <c:v>1.2307400000000001E-4</c:v>
                </c:pt>
                <c:pt idx="222">
                  <c:v>6.5185779999999994E-5</c:v>
                </c:pt>
                <c:pt idx="223">
                  <c:v>5.8342199999999997E-6</c:v>
                </c:pt>
                <c:pt idx="224">
                  <c:v>-5.7737669999999999E-5</c:v>
                </c:pt>
                <c:pt idx="225">
                  <c:v>-4.6298370000000002E-5</c:v>
                </c:pt>
                <c:pt idx="226">
                  <c:v>-3.7083960000000003E-5</c:v>
                </c:pt>
                <c:pt idx="227">
                  <c:v>-2.8185430000000002E-5</c:v>
                </c:pt>
                <c:pt idx="228">
                  <c:v>-1.92869E-5</c:v>
                </c:pt>
                <c:pt idx="229">
                  <c:v>-1.038837E-5</c:v>
                </c:pt>
                <c:pt idx="230">
                  <c:v>-1.4898440000000001E-6</c:v>
                </c:pt>
                <c:pt idx="231">
                  <c:v>7.4086859999999999E-6</c:v>
                </c:pt>
                <c:pt idx="232">
                  <c:v>1.630722E-5</c:v>
                </c:pt>
                <c:pt idx="233">
                  <c:v>4.757987E-5</c:v>
                </c:pt>
                <c:pt idx="234">
                  <c:v>9.0267029999999997E-5</c:v>
                </c:pt>
                <c:pt idx="235">
                  <c:v>1.329542E-4</c:v>
                </c:pt>
                <c:pt idx="236">
                  <c:v>1.756413E-4</c:v>
                </c:pt>
                <c:pt idx="237">
                  <c:v>2.1832850000000001E-4</c:v>
                </c:pt>
                <c:pt idx="238">
                  <c:v>2.6101569999999999E-4</c:v>
                </c:pt>
                <c:pt idx="239">
                  <c:v>3.0370279999999999E-4</c:v>
                </c:pt>
                <c:pt idx="240">
                  <c:v>3.4639000000000002E-4</c:v>
                </c:pt>
                <c:pt idx="241">
                  <c:v>3.8540740000000002E-4</c:v>
                </c:pt>
                <c:pt idx="242">
                  <c:v>4.2442480000000002E-4</c:v>
                </c:pt>
                <c:pt idx="243">
                  <c:v>4.6344229999999999E-4</c:v>
                </c:pt>
                <c:pt idx="244">
                  <c:v>5.0245970000000004E-4</c:v>
                </c:pt>
                <c:pt idx="245">
                  <c:v>5.4147709999999999E-4</c:v>
                </c:pt>
                <c:pt idx="246">
                  <c:v>5.0890180000000003E-4</c:v>
                </c:pt>
                <c:pt idx="247">
                  <c:v>4.7632389999999999E-4</c:v>
                </c:pt>
                <c:pt idx="248">
                  <c:v>4.437461E-4</c:v>
                </c:pt>
                <c:pt idx="249">
                  <c:v>4.111683E-4</c:v>
                </c:pt>
                <c:pt idx="250">
                  <c:v>3.785905E-4</c:v>
                </c:pt>
                <c:pt idx="251">
                  <c:v>3.3454719999999999E-4</c:v>
                </c:pt>
                <c:pt idx="252">
                  <c:v>2.9050389999999999E-4</c:v>
                </c:pt>
                <c:pt idx="253">
                  <c:v>2.4646059999999998E-4</c:v>
                </c:pt>
                <c:pt idx="254">
                  <c:v>2.024173E-4</c:v>
                </c:pt>
                <c:pt idx="255">
                  <c:v>1.58374E-4</c:v>
                </c:pt>
              </c:numCache>
            </c:numRef>
          </c:yVal>
          <c:smooth val="0"/>
        </c:ser>
        <c:ser>
          <c:idx val="2"/>
          <c:order val="2"/>
          <c:tx>
            <c:v>CIE Pixel 2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Sheet1!$A:$A</c:f>
              <c:numCache>
                <c:formatCode>General</c:formatCode>
                <c:ptCount val="10485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</c:numCache>
            </c:numRef>
          </c:xVal>
          <c:yVal>
            <c:numRef>
              <c:f>Sheet1!$D:$D</c:f>
              <c:numCache>
                <c:formatCode>0.00E+00</c:formatCode>
                <c:ptCount val="1048576"/>
                <c:pt idx="0">
                  <c:v>3.8390929999999998E-4</c:v>
                </c:pt>
                <c:pt idx="1">
                  <c:v>4.1270940000000001E-4</c:v>
                </c:pt>
                <c:pt idx="2">
                  <c:v>4.4150949999999998E-4</c:v>
                </c:pt>
                <c:pt idx="3">
                  <c:v>4.7030960000000001E-4</c:v>
                </c:pt>
                <c:pt idx="4">
                  <c:v>4.9910980000000002E-4</c:v>
                </c:pt>
                <c:pt idx="5">
                  <c:v>5.279099E-4</c:v>
                </c:pt>
                <c:pt idx="6">
                  <c:v>4.9056719999999998E-4</c:v>
                </c:pt>
                <c:pt idx="7">
                  <c:v>4.5304429999999999E-4</c:v>
                </c:pt>
                <c:pt idx="8">
                  <c:v>4.155214E-4</c:v>
                </c:pt>
                <c:pt idx="9">
                  <c:v>3.779985E-4</c:v>
                </c:pt>
                <c:pt idx="10">
                  <c:v>3.4047560000000001E-4</c:v>
                </c:pt>
                <c:pt idx="11">
                  <c:v>2.985919E-4</c:v>
                </c:pt>
                <c:pt idx="12">
                  <c:v>2.567081E-4</c:v>
                </c:pt>
                <c:pt idx="13">
                  <c:v>2.1482430000000001E-4</c:v>
                </c:pt>
                <c:pt idx="14">
                  <c:v>1.729406E-4</c:v>
                </c:pt>
                <c:pt idx="15">
                  <c:v>1.310568E-4</c:v>
                </c:pt>
                <c:pt idx="16">
                  <c:v>8.9173039999999998E-5</c:v>
                </c:pt>
                <c:pt idx="17">
                  <c:v>4.7289269999999999E-5</c:v>
                </c:pt>
                <c:pt idx="18">
                  <c:v>5.4055049999999997E-6</c:v>
                </c:pt>
                <c:pt idx="19">
                  <c:v>-1.236896E-5</c:v>
                </c:pt>
                <c:pt idx="20">
                  <c:v>-2.3651480000000001E-5</c:v>
                </c:pt>
                <c:pt idx="21">
                  <c:v>-3.4934000000000001E-5</c:v>
                </c:pt>
                <c:pt idx="22">
                  <c:v>-4.6216530000000003E-5</c:v>
                </c:pt>
                <c:pt idx="23">
                  <c:v>-5.7499050000000003E-5</c:v>
                </c:pt>
                <c:pt idx="24">
                  <c:v>-5.8284E-5</c:v>
                </c:pt>
                <c:pt idx="25">
                  <c:v>-5.7375630000000002E-5</c:v>
                </c:pt>
                <c:pt idx="26">
                  <c:v>-5.6467259999999998E-5</c:v>
                </c:pt>
                <c:pt idx="27">
                  <c:v>-3.3208550000000002E-5</c:v>
                </c:pt>
                <c:pt idx="28">
                  <c:v>3.1752860000000003E-5</c:v>
                </c:pt>
                <c:pt idx="29">
                  <c:v>9.6714270000000001E-5</c:v>
                </c:pt>
                <c:pt idx="30">
                  <c:v>1.6167570000000001E-4</c:v>
                </c:pt>
                <c:pt idx="31">
                  <c:v>2.266371E-4</c:v>
                </c:pt>
                <c:pt idx="32">
                  <c:v>2.8815889999999998E-4</c:v>
                </c:pt>
                <c:pt idx="33">
                  <c:v>3.0033840000000001E-4</c:v>
                </c:pt>
                <c:pt idx="34">
                  <c:v>3.1251789999999998E-4</c:v>
                </c:pt>
                <c:pt idx="35">
                  <c:v>3.2469729999999998E-4</c:v>
                </c:pt>
                <c:pt idx="36">
                  <c:v>3.3625389999999999E-4</c:v>
                </c:pt>
                <c:pt idx="37">
                  <c:v>-2.2648389999999999E-4</c:v>
                </c:pt>
                <c:pt idx="38">
                  <c:v>-7.8922170000000002E-4</c:v>
                </c:pt>
                <c:pt idx="39" formatCode="General">
                  <c:v>-1.3519999999999999E-3</c:v>
                </c:pt>
                <c:pt idx="40" formatCode="General">
                  <c:v>-1.915E-3</c:v>
                </c:pt>
                <c:pt idx="41" formatCode="General">
                  <c:v>-2.477E-3</c:v>
                </c:pt>
                <c:pt idx="42" formatCode="General">
                  <c:v>-3.0400000000000002E-3</c:v>
                </c:pt>
                <c:pt idx="43" formatCode="General">
                  <c:v>-3.5869999999999999E-3</c:v>
                </c:pt>
                <c:pt idx="44" formatCode="General">
                  <c:v>-4.0810000000000004E-3</c:v>
                </c:pt>
                <c:pt idx="45" formatCode="General">
                  <c:v>-2.1689999999999999E-3</c:v>
                </c:pt>
                <c:pt idx="46">
                  <c:v>-4.5015179999999998E-4</c:v>
                </c:pt>
                <c:pt idx="47" formatCode="General">
                  <c:v>1.2409999999999999E-3</c:v>
                </c:pt>
                <c:pt idx="48" formatCode="General">
                  <c:v>2.9320000000000001E-3</c:v>
                </c:pt>
                <c:pt idx="49" formatCode="General">
                  <c:v>4.6230000000000004E-3</c:v>
                </c:pt>
                <c:pt idx="50" formatCode="General">
                  <c:v>6.3140000000000002E-3</c:v>
                </c:pt>
                <c:pt idx="51" formatCode="General">
                  <c:v>8.005E-3</c:v>
                </c:pt>
                <c:pt idx="52" formatCode="General">
                  <c:v>9.6959999999999998E-3</c:v>
                </c:pt>
                <c:pt idx="53" formatCode="General">
                  <c:v>2.4035000000000001E-2</c:v>
                </c:pt>
                <c:pt idx="54" formatCode="General">
                  <c:v>4.4825999999999998E-2</c:v>
                </c:pt>
                <c:pt idx="55" formatCode="General">
                  <c:v>6.5616999999999995E-2</c:v>
                </c:pt>
                <c:pt idx="56" formatCode="General">
                  <c:v>8.6409E-2</c:v>
                </c:pt>
                <c:pt idx="57" formatCode="General">
                  <c:v>0.1072</c:v>
                </c:pt>
                <c:pt idx="58" formatCode="General">
                  <c:v>0.12799099999999999</c:v>
                </c:pt>
                <c:pt idx="59" formatCode="General">
                  <c:v>0.148783</c:v>
                </c:pt>
                <c:pt idx="60" formatCode="General">
                  <c:v>0.169574</c:v>
                </c:pt>
                <c:pt idx="61" formatCode="General">
                  <c:v>0.235621</c:v>
                </c:pt>
                <c:pt idx="62" formatCode="General">
                  <c:v>0.30166700000000002</c:v>
                </c:pt>
                <c:pt idx="63" formatCode="General">
                  <c:v>0.36771399999999999</c:v>
                </c:pt>
                <c:pt idx="64" formatCode="General">
                  <c:v>0.43376100000000001</c:v>
                </c:pt>
                <c:pt idx="65" formatCode="General">
                  <c:v>0.49980799999999997</c:v>
                </c:pt>
                <c:pt idx="66" formatCode="General">
                  <c:v>0.56347199999999997</c:v>
                </c:pt>
                <c:pt idx="67" formatCode="General">
                  <c:v>0.627108</c:v>
                </c:pt>
                <c:pt idx="68" formatCode="General">
                  <c:v>0.69074400000000002</c:v>
                </c:pt>
                <c:pt idx="69" formatCode="General">
                  <c:v>0.75438000000000005</c:v>
                </c:pt>
                <c:pt idx="70" formatCode="General">
                  <c:v>0.81801599999999997</c:v>
                </c:pt>
                <c:pt idx="71" formatCode="General">
                  <c:v>0.84143699999999999</c:v>
                </c:pt>
                <c:pt idx="72" formatCode="General">
                  <c:v>0.86485800000000002</c:v>
                </c:pt>
                <c:pt idx="73" formatCode="General">
                  <c:v>0.88827800000000001</c:v>
                </c:pt>
                <c:pt idx="74" formatCode="General">
                  <c:v>0.91169900000000004</c:v>
                </c:pt>
                <c:pt idx="75" formatCode="General">
                  <c:v>0.93511999999999995</c:v>
                </c:pt>
                <c:pt idx="76" formatCode="General">
                  <c:v>0.95854099999999998</c:v>
                </c:pt>
                <c:pt idx="77" formatCode="General">
                  <c:v>0.981962</c:v>
                </c:pt>
                <c:pt idx="78" formatCode="General">
                  <c:v>0.99610900000000002</c:v>
                </c:pt>
                <c:pt idx="79" formatCode="General">
                  <c:v>0.99783200000000005</c:v>
                </c:pt>
                <c:pt idx="80" formatCode="General">
                  <c:v>0.99955499999999997</c:v>
                </c:pt>
                <c:pt idx="81" formatCode="General">
                  <c:v>1.0012779999999999</c:v>
                </c:pt>
                <c:pt idx="82" formatCode="General">
                  <c:v>1.002602</c:v>
                </c:pt>
                <c:pt idx="83" formatCode="General">
                  <c:v>1.002175</c:v>
                </c:pt>
                <c:pt idx="84" formatCode="General">
                  <c:v>1.0017469999999999</c:v>
                </c:pt>
                <c:pt idx="85" formatCode="General">
                  <c:v>1.0013719999999999</c:v>
                </c:pt>
                <c:pt idx="86" formatCode="General">
                  <c:v>1.00102</c:v>
                </c:pt>
                <c:pt idx="87" formatCode="General">
                  <c:v>1.0008109999999999</c:v>
                </c:pt>
                <c:pt idx="88" formatCode="General">
                  <c:v>1.000685</c:v>
                </c:pt>
                <c:pt idx="89" formatCode="General">
                  <c:v>1.000589</c:v>
                </c:pt>
                <c:pt idx="90" formatCode="General">
                  <c:v>1.0004930000000001</c:v>
                </c:pt>
                <c:pt idx="91" formatCode="General">
                  <c:v>1.0004329999999999</c:v>
                </c:pt>
                <c:pt idx="92" formatCode="General">
                  <c:v>1.0004280000000001</c:v>
                </c:pt>
                <c:pt idx="93" formatCode="General">
                  <c:v>1.000432</c:v>
                </c:pt>
                <c:pt idx="94" formatCode="General">
                  <c:v>1.0004379999999999</c:v>
                </c:pt>
                <c:pt idx="95" formatCode="General">
                  <c:v>1.0004440000000001</c:v>
                </c:pt>
                <c:pt idx="96" formatCode="General">
                  <c:v>1.000437</c:v>
                </c:pt>
                <c:pt idx="97" formatCode="General">
                  <c:v>1.000424</c:v>
                </c:pt>
                <c:pt idx="98" formatCode="General">
                  <c:v>1.0004409999999999</c:v>
                </c:pt>
                <c:pt idx="99" formatCode="General">
                  <c:v>1.0004679999999999</c:v>
                </c:pt>
                <c:pt idx="100" formatCode="General">
                  <c:v>1.0004949999999999</c:v>
                </c:pt>
                <c:pt idx="101" formatCode="General">
                  <c:v>1.00065</c:v>
                </c:pt>
                <c:pt idx="102" formatCode="General">
                  <c:v>1.000815</c:v>
                </c:pt>
                <c:pt idx="103" formatCode="General">
                  <c:v>1.00098</c:v>
                </c:pt>
                <c:pt idx="104" formatCode="General">
                  <c:v>1.0012179999999999</c:v>
                </c:pt>
                <c:pt idx="105" formatCode="General">
                  <c:v>1.001708</c:v>
                </c:pt>
                <c:pt idx="106" formatCode="General">
                  <c:v>1.002237</c:v>
                </c:pt>
                <c:pt idx="107" formatCode="General">
                  <c:v>1.002766</c:v>
                </c:pt>
                <c:pt idx="108" formatCode="General">
                  <c:v>1.003295</c:v>
                </c:pt>
                <c:pt idx="109" formatCode="General">
                  <c:v>1.0031159999999999</c:v>
                </c:pt>
                <c:pt idx="110" formatCode="General">
                  <c:v>1.002543</c:v>
                </c:pt>
                <c:pt idx="111" formatCode="General">
                  <c:v>1.000685</c:v>
                </c:pt>
                <c:pt idx="112" formatCode="General">
                  <c:v>0.99727100000000002</c:v>
                </c:pt>
                <c:pt idx="113" formatCode="General">
                  <c:v>0.98102999999999996</c:v>
                </c:pt>
                <c:pt idx="114" formatCode="General">
                  <c:v>0.95715600000000001</c:v>
                </c:pt>
                <c:pt idx="115" formatCode="General">
                  <c:v>0.93328199999999994</c:v>
                </c:pt>
                <c:pt idx="116" formatCode="General">
                  <c:v>0.90940799999999999</c:v>
                </c:pt>
                <c:pt idx="117" formatCode="General">
                  <c:v>0.88553400000000004</c:v>
                </c:pt>
                <c:pt idx="118" formatCode="General">
                  <c:v>0.86165999999999998</c:v>
                </c:pt>
                <c:pt idx="119" formatCode="General">
                  <c:v>0.83778600000000003</c:v>
                </c:pt>
                <c:pt idx="120" formatCode="General">
                  <c:v>0.81391199999999997</c:v>
                </c:pt>
                <c:pt idx="121" formatCode="General">
                  <c:v>0.750475</c:v>
                </c:pt>
                <c:pt idx="122" formatCode="General">
                  <c:v>0.68703800000000004</c:v>
                </c:pt>
                <c:pt idx="123" formatCode="General">
                  <c:v>0.62360000000000004</c:v>
                </c:pt>
                <c:pt idx="124" formatCode="General">
                  <c:v>0.56016299999999997</c:v>
                </c:pt>
                <c:pt idx="125" formatCode="General">
                  <c:v>0.496726</c:v>
                </c:pt>
                <c:pt idx="126" formatCode="General">
                  <c:v>0.43036600000000003</c:v>
                </c:pt>
                <c:pt idx="127" formatCode="General">
                  <c:v>0.364006</c:v>
                </c:pt>
                <c:pt idx="128" formatCode="General">
                  <c:v>0.29764600000000002</c:v>
                </c:pt>
                <c:pt idx="129" formatCode="General">
                  <c:v>0.23128699999999999</c:v>
                </c:pt>
                <c:pt idx="130" formatCode="General">
                  <c:v>0.16492699999999999</c:v>
                </c:pt>
                <c:pt idx="131" formatCode="General">
                  <c:v>0.14568200000000001</c:v>
                </c:pt>
                <c:pt idx="132" formatCode="General">
                  <c:v>0.12643799999999999</c:v>
                </c:pt>
                <c:pt idx="133" formatCode="General">
                  <c:v>0.107193</c:v>
                </c:pt>
                <c:pt idx="134" formatCode="General">
                  <c:v>8.7947999999999998E-2</c:v>
                </c:pt>
                <c:pt idx="135" formatCode="General">
                  <c:v>6.8704000000000001E-2</c:v>
                </c:pt>
                <c:pt idx="136" formatCode="General">
                  <c:v>4.9459000000000003E-2</c:v>
                </c:pt>
                <c:pt idx="137" formatCode="General">
                  <c:v>3.0214999999999999E-2</c:v>
                </c:pt>
                <c:pt idx="138" formatCode="General">
                  <c:v>1.0970000000000001E-2</c:v>
                </c:pt>
                <c:pt idx="139" formatCode="General">
                  <c:v>5.4229999999999999E-3</c:v>
                </c:pt>
                <c:pt idx="140" formatCode="General">
                  <c:v>3.5639999999999999E-3</c:v>
                </c:pt>
                <c:pt idx="141" formatCode="General">
                  <c:v>1.7049999999999999E-3</c:v>
                </c:pt>
                <c:pt idx="142">
                  <c:v>-1.540899E-4</c:v>
                </c:pt>
                <c:pt idx="143" formatCode="General">
                  <c:v>-2.013E-3</c:v>
                </c:pt>
                <c:pt idx="144" formatCode="General">
                  <c:v>-2.539E-3</c:v>
                </c:pt>
                <c:pt idx="145" formatCode="General">
                  <c:v>-2.849E-3</c:v>
                </c:pt>
                <c:pt idx="146" formatCode="General">
                  <c:v>-3.1589999999999999E-3</c:v>
                </c:pt>
                <c:pt idx="147" formatCode="General">
                  <c:v>-3.1939999999999998E-3</c:v>
                </c:pt>
                <c:pt idx="148" formatCode="General">
                  <c:v>-2.7130000000000001E-3</c:v>
                </c:pt>
                <c:pt idx="149" formatCode="General">
                  <c:v>-2.232E-3</c:v>
                </c:pt>
                <c:pt idx="150" formatCode="General">
                  <c:v>-1.751E-3</c:v>
                </c:pt>
                <c:pt idx="151" formatCode="General">
                  <c:v>-1.2700000000000001E-3</c:v>
                </c:pt>
                <c:pt idx="152">
                  <c:v>-8.0083179999999995E-4</c:v>
                </c:pt>
                <c:pt idx="153">
                  <c:v>-4.9739719999999997E-4</c:v>
                </c:pt>
                <c:pt idx="154">
                  <c:v>-1.9396250000000001E-4</c:v>
                </c:pt>
                <c:pt idx="155">
                  <c:v>1.0947210000000001E-4</c:v>
                </c:pt>
                <c:pt idx="156">
                  <c:v>4.1251530000000001E-4</c:v>
                </c:pt>
                <c:pt idx="157">
                  <c:v>3.5462699999999999E-4</c:v>
                </c:pt>
                <c:pt idx="158">
                  <c:v>2.9673880000000001E-4</c:v>
                </c:pt>
                <c:pt idx="159">
                  <c:v>2.3885050000000001E-4</c:v>
                </c:pt>
                <c:pt idx="160">
                  <c:v>1.809623E-4</c:v>
                </c:pt>
                <c:pt idx="161">
                  <c:v>1.2307400000000001E-4</c:v>
                </c:pt>
                <c:pt idx="162">
                  <c:v>6.5185779999999994E-5</c:v>
                </c:pt>
                <c:pt idx="163">
                  <c:v>5.8342199999999997E-6</c:v>
                </c:pt>
                <c:pt idx="164">
                  <c:v>-5.7737669999999999E-5</c:v>
                </c:pt>
                <c:pt idx="165">
                  <c:v>-4.6298370000000002E-5</c:v>
                </c:pt>
                <c:pt idx="166">
                  <c:v>-3.7083960000000003E-5</c:v>
                </c:pt>
                <c:pt idx="167">
                  <c:v>-2.8185430000000002E-5</c:v>
                </c:pt>
                <c:pt idx="168">
                  <c:v>-1.92869E-5</c:v>
                </c:pt>
                <c:pt idx="169">
                  <c:v>-1.038837E-5</c:v>
                </c:pt>
                <c:pt idx="170">
                  <c:v>-1.4898440000000001E-6</c:v>
                </c:pt>
                <c:pt idx="171">
                  <c:v>7.4086859999999999E-6</c:v>
                </c:pt>
                <c:pt idx="172">
                  <c:v>1.630722E-5</c:v>
                </c:pt>
                <c:pt idx="173">
                  <c:v>4.757987E-5</c:v>
                </c:pt>
                <c:pt idx="174">
                  <c:v>9.0267029999999997E-5</c:v>
                </c:pt>
                <c:pt idx="175">
                  <c:v>1.329542E-4</c:v>
                </c:pt>
                <c:pt idx="176">
                  <c:v>1.756413E-4</c:v>
                </c:pt>
                <c:pt idx="177">
                  <c:v>2.1832850000000001E-4</c:v>
                </c:pt>
                <c:pt idx="178">
                  <c:v>2.6101569999999999E-4</c:v>
                </c:pt>
                <c:pt idx="179">
                  <c:v>3.0370279999999999E-4</c:v>
                </c:pt>
                <c:pt idx="180">
                  <c:v>3.4639000000000002E-4</c:v>
                </c:pt>
                <c:pt idx="181">
                  <c:v>3.8540740000000002E-4</c:v>
                </c:pt>
                <c:pt idx="182">
                  <c:v>4.2442480000000002E-4</c:v>
                </c:pt>
                <c:pt idx="183">
                  <c:v>4.6344229999999999E-4</c:v>
                </c:pt>
                <c:pt idx="184">
                  <c:v>5.0245970000000004E-4</c:v>
                </c:pt>
                <c:pt idx="185">
                  <c:v>5.4147709999999999E-4</c:v>
                </c:pt>
                <c:pt idx="186">
                  <c:v>5.0890180000000003E-4</c:v>
                </c:pt>
                <c:pt idx="187">
                  <c:v>4.7632389999999999E-4</c:v>
                </c:pt>
                <c:pt idx="188">
                  <c:v>4.437461E-4</c:v>
                </c:pt>
                <c:pt idx="189">
                  <c:v>4.111683E-4</c:v>
                </c:pt>
                <c:pt idx="190">
                  <c:v>3.785905E-4</c:v>
                </c:pt>
                <c:pt idx="191">
                  <c:v>3.3454719999999999E-4</c:v>
                </c:pt>
                <c:pt idx="192">
                  <c:v>2.9050389999999999E-4</c:v>
                </c:pt>
                <c:pt idx="193">
                  <c:v>2.4646059999999998E-4</c:v>
                </c:pt>
                <c:pt idx="194">
                  <c:v>2.024173E-4</c:v>
                </c:pt>
                <c:pt idx="195">
                  <c:v>1.58374E-4</c:v>
                </c:pt>
                <c:pt idx="196">
                  <c:v>1.1433070000000001E-4</c:v>
                </c:pt>
                <c:pt idx="197">
                  <c:v>7.0287400000000001E-5</c:v>
                </c:pt>
                <c:pt idx="198">
                  <c:v>2.6244099999999998E-5</c:v>
                </c:pt>
                <c:pt idx="199">
                  <c:v>1.4305040000000001E-5</c:v>
                </c:pt>
                <c:pt idx="200">
                  <c:v>1.1010740000000001E-5</c:v>
                </c:pt>
                <c:pt idx="201">
                  <c:v>7.7164439999999999E-6</c:v>
                </c:pt>
                <c:pt idx="202">
                  <c:v>4.4221450000000002E-6</c:v>
                </c:pt>
                <c:pt idx="203">
                  <c:v>1.127845E-6</c:v>
                </c:pt>
                <c:pt idx="204">
                  <c:v>1.078266E-6</c:v>
                </c:pt>
                <c:pt idx="205">
                  <c:v>1.552081E-6</c:v>
                </c:pt>
                <c:pt idx="206">
                  <c:v>2.0258959999999998E-6</c:v>
                </c:pt>
                <c:pt idx="207">
                  <c:v>2.5189729999999998E-6</c:v>
                </c:pt>
                <c:pt idx="208">
                  <c:v>3.04799E-6</c:v>
                </c:pt>
                <c:pt idx="209">
                  <c:v>3.577006E-6</c:v>
                </c:pt>
                <c:pt idx="210">
                  <c:v>4.1060229999999997E-6</c:v>
                </c:pt>
                <c:pt idx="211">
                  <c:v>4.6350399999999999E-6</c:v>
                </c:pt>
                <c:pt idx="212">
                  <c:v>5.1099159999999996E-6</c:v>
                </c:pt>
                <c:pt idx="213">
                  <c:v>4.8081209999999997E-6</c:v>
                </c:pt>
                <c:pt idx="214">
                  <c:v>4.5063259999999998E-6</c:v>
                </c:pt>
                <c:pt idx="215">
                  <c:v>4.2045320000000002E-6</c:v>
                </c:pt>
                <c:pt idx="216">
                  <c:v>3.9041999999999998E-6</c:v>
                </c:pt>
                <c:pt idx="217">
                  <c:v>4.9526120000000001E-6</c:v>
                </c:pt>
                <c:pt idx="218">
                  <c:v>6.0010239999999996E-6</c:v>
                </c:pt>
                <c:pt idx="219">
                  <c:v>7.0494359999999999E-6</c:v>
                </c:pt>
                <c:pt idx="220">
                  <c:v>8.0978480000000003E-6</c:v>
                </c:pt>
                <c:pt idx="221">
                  <c:v>9.1462610000000008E-6</c:v>
                </c:pt>
                <c:pt idx="222">
                  <c:v>1.019467E-5</c:v>
                </c:pt>
                <c:pt idx="223">
                  <c:v>1.119759E-5</c:v>
                </c:pt>
                <c:pt idx="224">
                  <c:v>1.20626E-5</c:v>
                </c:pt>
                <c:pt idx="225">
                  <c:v>1.2054590000000001E-5</c:v>
                </c:pt>
                <c:pt idx="226">
                  <c:v>1.243238E-5</c:v>
                </c:pt>
                <c:pt idx="227">
                  <c:v>1.2864940000000001E-5</c:v>
                </c:pt>
                <c:pt idx="228">
                  <c:v>1.3297499999999999E-5</c:v>
                </c:pt>
                <c:pt idx="229">
                  <c:v>1.3730050000000001E-5</c:v>
                </c:pt>
                <c:pt idx="230">
                  <c:v>1.416261E-5</c:v>
                </c:pt>
                <c:pt idx="231">
                  <c:v>1.459517E-5</c:v>
                </c:pt>
                <c:pt idx="232">
                  <c:v>1.5027730000000001E-5</c:v>
                </c:pt>
                <c:pt idx="233">
                  <c:v>1.35033E-5</c:v>
                </c:pt>
                <c:pt idx="234">
                  <c:v>1.0980470000000001E-5</c:v>
                </c:pt>
                <c:pt idx="235">
                  <c:v>8.4576479999999998E-6</c:v>
                </c:pt>
                <c:pt idx="236">
                  <c:v>5.9348229999999999E-6</c:v>
                </c:pt>
                <c:pt idx="237">
                  <c:v>3.4119980000000001E-6</c:v>
                </c:pt>
                <c:pt idx="238">
                  <c:v>8.8917360000000005E-7</c:v>
                </c:pt>
                <c:pt idx="239">
                  <c:v>-1.633651E-6</c:v>
                </c:pt>
                <c:pt idx="240">
                  <c:v>-4.1564760000000001E-6</c:v>
                </c:pt>
                <c:pt idx="241">
                  <c:v>2.4199400000000001E-5</c:v>
                </c:pt>
                <c:pt idx="242">
                  <c:v>5.255528E-5</c:v>
                </c:pt>
                <c:pt idx="243">
                  <c:v>8.0911159999999996E-5</c:v>
                </c:pt>
                <c:pt idx="244">
                  <c:v>1.09267E-4</c:v>
                </c:pt>
                <c:pt idx="245">
                  <c:v>1.3752839999999999E-4</c:v>
                </c:pt>
                <c:pt idx="246">
                  <c:v>1.5691509999999999E-4</c:v>
                </c:pt>
                <c:pt idx="247">
                  <c:v>1.7630170000000001E-4</c:v>
                </c:pt>
                <c:pt idx="248">
                  <c:v>1.9568839999999999E-4</c:v>
                </c:pt>
                <c:pt idx="249">
                  <c:v>2.1507500000000001E-4</c:v>
                </c:pt>
                <c:pt idx="250">
                  <c:v>2.3446170000000001E-4</c:v>
                </c:pt>
              </c:numCache>
            </c:numRef>
          </c:yVal>
          <c:smooth val="0"/>
        </c:ser>
        <c:ser>
          <c:idx val="3"/>
          <c:order val="3"/>
          <c:tx>
            <c:v>Total CIE</c:v>
          </c:tx>
          <c:spPr>
            <a:ln>
              <a:solidFill>
                <a:srgbClr val="00B050"/>
              </a:solidFill>
              <a:prstDash val="dash"/>
            </a:ln>
          </c:spPr>
          <c:marker>
            <c:symbol val="none"/>
          </c:marker>
          <c:xVal>
            <c:numRef>
              <c:f>Sheet1!$A:$A</c:f>
              <c:numCache>
                <c:formatCode>General</c:formatCode>
                <c:ptCount val="10485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</c:numCache>
            </c:numRef>
          </c:xVal>
          <c:yVal>
            <c:numRef>
              <c:f>Sheet1!$E:$E</c:f>
              <c:numCache>
                <c:formatCode>0.00E+00</c:formatCode>
                <c:ptCount val="1048576"/>
                <c:pt idx="0">
                  <c:v>6.4246940000000003E-4</c:v>
                </c:pt>
                <c:pt idx="1">
                  <c:v>6.487795E-4</c:v>
                </c:pt>
                <c:pt idx="2">
                  <c:v>6.5508959999999996E-4</c:v>
                </c:pt>
                <c:pt idx="3">
                  <c:v>6.6139970000000004E-4</c:v>
                </c:pt>
                <c:pt idx="4">
                  <c:v>6.6770990000000004E-4</c:v>
                </c:pt>
                <c:pt idx="5">
                  <c:v>6.7369330000000005E-4</c:v>
                </c:pt>
                <c:pt idx="6">
                  <c:v>6.038549E-4</c:v>
                </c:pt>
                <c:pt idx="7">
                  <c:v>5.3383624000000001E-4</c:v>
                </c:pt>
                <c:pt idx="8">
                  <c:v>4.6381758999999997E-4</c:v>
                </c:pt>
                <c:pt idx="9">
                  <c:v>3.9379895E-4</c:v>
                </c:pt>
                <c:pt idx="10">
                  <c:v>3.2378031000000003E-4</c:v>
                </c:pt>
                <c:pt idx="11">
                  <c:v>2.8548775E-4</c:v>
                </c:pt>
                <c:pt idx="12">
                  <c:v>2.4719507599999999E-4</c:v>
                </c:pt>
                <c:pt idx="13">
                  <c:v>2.0890240700000001E-4</c:v>
                </c:pt>
                <c:pt idx="14">
                  <c:v>1.7060983799999999E-4</c:v>
                </c:pt>
                <c:pt idx="15">
                  <c:v>1.3231716899999999E-4</c:v>
                </c:pt>
                <c:pt idx="16">
                  <c:v>9.4024540000000004E-5</c:v>
                </c:pt>
                <c:pt idx="17">
                  <c:v>5.5731900999999997E-5</c:v>
                </c:pt>
                <c:pt idx="18">
                  <c:v>1.7439264999999998E-5</c:v>
                </c:pt>
                <c:pt idx="19">
                  <c:v>5.4260000000000053E-7</c:v>
                </c:pt>
                <c:pt idx="20">
                  <c:v>-1.0592750000000001E-5</c:v>
                </c:pt>
                <c:pt idx="21">
                  <c:v>-2.17281E-5</c:v>
                </c:pt>
                <c:pt idx="22">
                  <c:v>-3.2863460000000005E-5</c:v>
                </c:pt>
                <c:pt idx="23">
                  <c:v>-4.3998810000000004E-5</c:v>
                </c:pt>
                <c:pt idx="24">
                  <c:v>-4.5367000000000001E-5</c:v>
                </c:pt>
                <c:pt idx="25">
                  <c:v>-4.5159679999999999E-5</c:v>
                </c:pt>
                <c:pt idx="26">
                  <c:v>-4.4952359999999997E-5</c:v>
                </c:pt>
                <c:pt idx="27">
                  <c:v>-2.2447830000000001E-5</c:v>
                </c:pt>
                <c:pt idx="28">
                  <c:v>4.1660257000000001E-5</c:v>
                </c:pt>
                <c:pt idx="29">
                  <c:v>1.05768347E-4</c:v>
                </c:pt>
                <c:pt idx="30">
                  <c:v>1.6987645600000001E-4</c:v>
                </c:pt>
                <c:pt idx="31">
                  <c:v>2.3398453599999999E-4</c:v>
                </c:pt>
                <c:pt idx="32">
                  <c:v>2.9468262799999998E-4</c:v>
                </c:pt>
                <c:pt idx="33">
                  <c:v>3.0646321000000001E-4</c:v>
                </c:pt>
                <c:pt idx="34">
                  <c:v>3.1824379199999999E-4</c:v>
                </c:pt>
                <c:pt idx="35">
                  <c:v>3.3002427399999999E-4</c:v>
                </c:pt>
                <c:pt idx="36">
                  <c:v>3.41181713E-4</c:v>
                </c:pt>
                <c:pt idx="37">
                  <c:v>-2.2217908399999999E-4</c:v>
                </c:pt>
                <c:pt idx="38">
                  <c:v>-7.8553988199999997E-4</c:v>
                </c:pt>
                <c:pt idx="39">
                  <c:v>-1.3489411799999999E-3</c:v>
                </c:pt>
                <c:pt idx="40">
                  <c:v>-1.912564178E-3</c:v>
                </c:pt>
                <c:pt idx="41">
                  <c:v>-2.475187175E-3</c:v>
                </c:pt>
                <c:pt idx="42">
                  <c:v>-3.038810173E-3</c:v>
                </c:pt>
                <c:pt idx="43">
                  <c:v>-3.5863994268E-3</c:v>
                </c:pt>
                <c:pt idx="44">
                  <c:v>-4.0808802779000002E-3</c:v>
                </c:pt>
                <c:pt idx="45">
                  <c:v>-2.1658044289999999E-3</c:v>
                </c:pt>
                <c:pt idx="46">
                  <c:v>-4.4260590099999997E-4</c:v>
                </c:pt>
                <c:pt idx="47">
                  <c:v>1.25307717E-3</c:v>
                </c:pt>
                <c:pt idx="48">
                  <c:v>2.9486084400000001E-3</c:v>
                </c:pt>
                <c:pt idx="49">
                  <c:v>4.64413972E-3</c:v>
                </c:pt>
                <c:pt idx="50">
                  <c:v>6.3396709899999999E-3</c:v>
                </c:pt>
                <c:pt idx="51">
                  <c:v>8.0352022600000007E-3</c:v>
                </c:pt>
                <c:pt idx="52">
                  <c:v>9.7307335300000006E-3</c:v>
                </c:pt>
                <c:pt idx="53">
                  <c:v>2.4101308389999999E-2</c:v>
                </c:pt>
                <c:pt idx="54">
                  <c:v>4.4937679899999999E-2</c:v>
                </c:pt>
                <c:pt idx="55">
                  <c:v>6.57740515E-2</c:v>
                </c:pt>
                <c:pt idx="56">
                  <c:v>8.6611422999999993E-2</c:v>
                </c:pt>
                <c:pt idx="57">
                  <c:v>0.10744779460000001</c:v>
                </c:pt>
                <c:pt idx="58">
                  <c:v>0.12828416619999999</c:v>
                </c:pt>
                <c:pt idx="59">
                  <c:v>0.1491215377</c:v>
                </c:pt>
                <c:pt idx="60">
                  <c:v>0.16995790930000002</c:v>
                </c:pt>
                <c:pt idx="61">
                  <c:v>0.23603370939999999</c:v>
                </c:pt>
                <c:pt idx="62">
                  <c:v>0.30210850950000001</c:v>
                </c:pt>
                <c:pt idx="63">
                  <c:v>0.36818430959999998</c:v>
                </c:pt>
                <c:pt idx="64">
                  <c:v>0.43426010980000002</c:v>
                </c:pt>
                <c:pt idx="65">
                  <c:v>0.50033590989999999</c:v>
                </c:pt>
                <c:pt idx="66">
                  <c:v>0.56396256719999993</c:v>
                </c:pt>
                <c:pt idx="67">
                  <c:v>0.62756104430000004</c:v>
                </c:pt>
                <c:pt idx="68">
                  <c:v>0.69115952140000003</c:v>
                </c:pt>
                <c:pt idx="69">
                  <c:v>0.75475799850000003</c:v>
                </c:pt>
                <c:pt idx="70">
                  <c:v>0.81835647559999991</c:v>
                </c:pt>
                <c:pt idx="71">
                  <c:v>0.84173559190000002</c:v>
                </c:pt>
                <c:pt idx="72">
                  <c:v>0.86511470810000002</c:v>
                </c:pt>
                <c:pt idx="73">
                  <c:v>0.88849282429999998</c:v>
                </c:pt>
                <c:pt idx="74">
                  <c:v>0.91187194059999999</c:v>
                </c:pt>
                <c:pt idx="75">
                  <c:v>0.93525105679999998</c:v>
                </c:pt>
                <c:pt idx="76">
                  <c:v>0.95863017303999998</c:v>
                </c:pt>
                <c:pt idx="77">
                  <c:v>0.98200928926999997</c:v>
                </c:pt>
                <c:pt idx="78">
                  <c:v>0.99611440550499997</c:v>
                </c:pt>
                <c:pt idx="79">
                  <c:v>0.99781963104000004</c:v>
                </c:pt>
                <c:pt idx="80">
                  <c:v>0.99953134851999992</c:v>
                </c:pt>
                <c:pt idx="81">
                  <c:v>1.0012430659999998</c:v>
                </c:pt>
                <c:pt idx="82">
                  <c:v>1.0025557834700001</c:v>
                </c:pt>
                <c:pt idx="83">
                  <c:v>1.0021175009500001</c:v>
                </c:pt>
                <c:pt idx="84">
                  <c:v>1.0016887159999999</c:v>
                </c:pt>
                <c:pt idx="85">
                  <c:v>1.00131462437</c:v>
                </c:pt>
                <c:pt idx="86">
                  <c:v>1.0009635327399999</c:v>
                </c:pt>
                <c:pt idx="87">
                  <c:v>1.0007777914499998</c:v>
                </c:pt>
                <c:pt idx="88">
                  <c:v>1.0007167528600001</c:v>
                </c:pt>
                <c:pt idx="89">
                  <c:v>1.0006857142699999</c:v>
                </c:pt>
                <c:pt idx="90">
                  <c:v>1.0006546757000001</c:v>
                </c:pt>
                <c:pt idx="91">
                  <c:v>1.0006596370999998</c:v>
                </c:pt>
                <c:pt idx="92">
                  <c:v>1.0007161589</c:v>
                </c:pt>
                <c:pt idx="93">
                  <c:v>1.0007323384</c:v>
                </c:pt>
                <c:pt idx="94">
                  <c:v>1.0007505179</c:v>
                </c:pt>
                <c:pt idx="95">
                  <c:v>1.0007686973000001</c:v>
                </c:pt>
                <c:pt idx="96">
                  <c:v>1.0007732539</c:v>
                </c:pt>
                <c:pt idx="97">
                  <c:v>1.0001975161000001</c:v>
                </c:pt>
                <c:pt idx="98">
                  <c:v>0.99965177829999996</c:v>
                </c:pt>
                <c:pt idx="99">
                  <c:v>0.99911599999999989</c:v>
                </c:pt>
                <c:pt idx="100">
                  <c:v>0.99857999999999991</c:v>
                </c:pt>
                <c:pt idx="101">
                  <c:v>0.99817300000000009</c:v>
                </c:pt>
                <c:pt idx="102">
                  <c:v>0.99777499999999997</c:v>
                </c:pt>
                <c:pt idx="103">
                  <c:v>0.99739299999999997</c:v>
                </c:pt>
                <c:pt idx="104">
                  <c:v>0.99713699999999994</c:v>
                </c:pt>
                <c:pt idx="105">
                  <c:v>0.99953900000000007</c:v>
                </c:pt>
                <c:pt idx="106">
                  <c:v>1.0017868482000001</c:v>
                </c:pt>
                <c:pt idx="107">
                  <c:v>1.0040070000000001</c:v>
                </c:pt>
                <c:pt idx="108">
                  <c:v>1.006227</c:v>
                </c:pt>
                <c:pt idx="109">
                  <c:v>1.0077389999999999</c:v>
                </c:pt>
                <c:pt idx="110">
                  <c:v>1.0088569999999999</c:v>
                </c:pt>
                <c:pt idx="111">
                  <c:v>1.0086900000000001</c:v>
                </c:pt>
                <c:pt idx="112">
                  <c:v>1.0069669999999999</c:v>
                </c:pt>
                <c:pt idx="113">
                  <c:v>1.0050649999999999</c:v>
                </c:pt>
                <c:pt idx="114">
                  <c:v>1.0019819999999999</c:v>
                </c:pt>
                <c:pt idx="115">
                  <c:v>0.99889899999999998</c:v>
                </c:pt>
                <c:pt idx="116">
                  <c:v>0.99581699999999995</c:v>
                </c:pt>
                <c:pt idx="117">
                  <c:v>0.99273400000000001</c:v>
                </c:pt>
                <c:pt idx="118">
                  <c:v>0.98965099999999995</c:v>
                </c:pt>
                <c:pt idx="119">
                  <c:v>0.98656900000000003</c:v>
                </c:pt>
                <c:pt idx="120">
                  <c:v>0.98348599999999997</c:v>
                </c:pt>
                <c:pt idx="121">
                  <c:v>0.98609599999999997</c:v>
                </c:pt>
                <c:pt idx="122">
                  <c:v>0.98870500000000006</c:v>
                </c:pt>
                <c:pt idx="123">
                  <c:v>0.99131400000000003</c:v>
                </c:pt>
                <c:pt idx="124">
                  <c:v>0.99392400000000003</c:v>
                </c:pt>
                <c:pt idx="125">
                  <c:v>0.99653400000000003</c:v>
                </c:pt>
                <c:pt idx="126">
                  <c:v>0.993838</c:v>
                </c:pt>
                <c:pt idx="127">
                  <c:v>0.99111400000000005</c:v>
                </c:pt>
                <c:pt idx="128">
                  <c:v>0.9883900000000001</c:v>
                </c:pt>
                <c:pt idx="129">
                  <c:v>0.98566700000000007</c:v>
                </c:pt>
                <c:pt idx="130">
                  <c:v>0.9829429999999999</c:v>
                </c:pt>
                <c:pt idx="131">
                  <c:v>0.98711899999999997</c:v>
                </c:pt>
                <c:pt idx="132">
                  <c:v>0.99129599999999995</c:v>
                </c:pt>
                <c:pt idx="133">
                  <c:v>0.99547099999999999</c:v>
                </c:pt>
                <c:pt idx="134">
                  <c:v>0.99964700000000006</c:v>
                </c:pt>
                <c:pt idx="135">
                  <c:v>1.003824</c:v>
                </c:pt>
                <c:pt idx="136">
                  <c:v>1.008</c:v>
                </c:pt>
                <c:pt idx="137">
                  <c:v>1.0121770000000001</c:v>
                </c:pt>
                <c:pt idx="138">
                  <c:v>1.0070790000000001</c:v>
                </c:pt>
                <c:pt idx="139">
                  <c:v>1.003255</c:v>
                </c:pt>
                <c:pt idx="140">
                  <c:v>1.0031189999999999</c:v>
                </c:pt>
                <c:pt idx="141">
                  <c:v>1.002983</c:v>
                </c:pt>
                <c:pt idx="142">
                  <c:v>1.0024479100999999</c:v>
                </c:pt>
                <c:pt idx="143">
                  <c:v>1.000162</c:v>
                </c:pt>
                <c:pt idx="144">
                  <c:v>0.99920799999999999</c:v>
                </c:pt>
                <c:pt idx="145">
                  <c:v>0.99852299999999994</c:v>
                </c:pt>
                <c:pt idx="146">
                  <c:v>0.997861</c:v>
                </c:pt>
                <c:pt idx="147">
                  <c:v>0.99761699999999986</c:v>
                </c:pt>
                <c:pt idx="148">
                  <c:v>0.99797200000000008</c:v>
                </c:pt>
                <c:pt idx="149">
                  <c:v>0.99835699999999994</c:v>
                </c:pt>
                <c:pt idx="150">
                  <c:v>0.99874200000000013</c:v>
                </c:pt>
                <c:pt idx="151">
                  <c:v>0.99916299999999991</c:v>
                </c:pt>
                <c:pt idx="152">
                  <c:v>0.99962716820000008</c:v>
                </c:pt>
                <c:pt idx="153">
                  <c:v>0.99993460280000002</c:v>
                </c:pt>
                <c:pt idx="154">
                  <c:v>1.0002440374999999</c:v>
                </c:pt>
                <c:pt idx="155">
                  <c:v>1.0005534721</c:v>
                </c:pt>
                <c:pt idx="156">
                  <c:v>1.0008495153000001</c:v>
                </c:pt>
                <c:pt idx="157">
                  <c:v>1.0007786270000001</c:v>
                </c:pt>
                <c:pt idx="158">
                  <c:v>1.0007377387999998</c:v>
                </c:pt>
                <c:pt idx="159">
                  <c:v>1.0007068504999999</c:v>
                </c:pt>
                <c:pt idx="160">
                  <c:v>1.0006759622999999</c:v>
                </c:pt>
                <c:pt idx="161">
                  <c:v>1.000773074</c:v>
                </c:pt>
                <c:pt idx="162">
                  <c:v>1.00088018578</c:v>
                </c:pt>
                <c:pt idx="163">
                  <c:v>1.00098583422</c:v>
                </c:pt>
                <c:pt idx="164">
                  <c:v>1.00116026233</c:v>
                </c:pt>
                <c:pt idx="165">
                  <c:v>1.00166170163</c:v>
                </c:pt>
                <c:pt idx="166">
                  <c:v>1.0021999160400001</c:v>
                </c:pt>
                <c:pt idx="167">
                  <c:v>1.0027378145700001</c:v>
                </c:pt>
                <c:pt idx="168">
                  <c:v>1.0032757131000001</c:v>
                </c:pt>
                <c:pt idx="169">
                  <c:v>1.0031056116299999</c:v>
                </c:pt>
                <c:pt idx="170">
                  <c:v>1.002541510156</c:v>
                </c:pt>
                <c:pt idx="171">
                  <c:v>1.0006924086860001</c:v>
                </c:pt>
                <c:pt idx="172">
                  <c:v>0.99728730722000003</c:v>
                </c:pt>
                <c:pt idx="173">
                  <c:v>0.98107757986999999</c:v>
                </c:pt>
                <c:pt idx="174">
                  <c:v>0.95724626703000004</c:v>
                </c:pt>
                <c:pt idx="175">
                  <c:v>0.93341495419999998</c:v>
                </c:pt>
                <c:pt idx="176">
                  <c:v>0.90958364130000002</c:v>
                </c:pt>
                <c:pt idx="177">
                  <c:v>0.88575232850000007</c:v>
                </c:pt>
                <c:pt idx="178">
                  <c:v>0.86192101570000001</c:v>
                </c:pt>
                <c:pt idx="179">
                  <c:v>0.83808970280000006</c:v>
                </c:pt>
                <c:pt idx="180">
                  <c:v>0.81425839</c:v>
                </c:pt>
                <c:pt idx="181">
                  <c:v>0.75086040740000004</c:v>
                </c:pt>
                <c:pt idx="182">
                  <c:v>0.68746242480000008</c:v>
                </c:pt>
                <c:pt idx="183">
                  <c:v>0.62406344229999999</c:v>
                </c:pt>
                <c:pt idx="184">
                  <c:v>0.56066545969999992</c:v>
                </c:pt>
                <c:pt idx="185">
                  <c:v>0.49726747710000002</c:v>
                </c:pt>
                <c:pt idx="186">
                  <c:v>0.43087490180000004</c:v>
                </c:pt>
                <c:pt idx="187">
                  <c:v>0.36448232390000002</c:v>
                </c:pt>
                <c:pt idx="188">
                  <c:v>0.2980897461</c:v>
                </c:pt>
                <c:pt idx="189">
                  <c:v>0.23169816829999998</c:v>
                </c:pt>
                <c:pt idx="190">
                  <c:v>0.16530559049999999</c:v>
                </c:pt>
                <c:pt idx="191">
                  <c:v>0.14601654720000001</c:v>
                </c:pt>
                <c:pt idx="192">
                  <c:v>0.12672850389999998</c:v>
                </c:pt>
                <c:pt idx="193">
                  <c:v>0.10743946059999999</c:v>
                </c:pt>
                <c:pt idx="194">
                  <c:v>8.8150417299999992E-2</c:v>
                </c:pt>
                <c:pt idx="195">
                  <c:v>6.8862374000000004E-2</c:v>
                </c:pt>
                <c:pt idx="196">
                  <c:v>4.9573330700000001E-2</c:v>
                </c:pt>
                <c:pt idx="197">
                  <c:v>3.0285287399999999E-2</c:v>
                </c:pt>
                <c:pt idx="198">
                  <c:v>1.09962441E-2</c:v>
                </c:pt>
                <c:pt idx="199">
                  <c:v>5.4373050399999998E-3</c:v>
                </c:pt>
                <c:pt idx="200">
                  <c:v>3.5750107400000001E-3</c:v>
                </c:pt>
                <c:pt idx="201">
                  <c:v>1.7127164439999999E-3</c:v>
                </c:pt>
                <c:pt idx="202">
                  <c:v>-1.4966775499999999E-4</c:v>
                </c:pt>
                <c:pt idx="203">
                  <c:v>-2.0118721549999999E-3</c:v>
                </c:pt>
                <c:pt idx="204">
                  <c:v>-2.5379217339999999E-3</c:v>
                </c:pt>
                <c:pt idx="205">
                  <c:v>-2.8474479190000001E-3</c:v>
                </c:pt>
                <c:pt idx="206">
                  <c:v>-3.1569741039999999E-3</c:v>
                </c:pt>
                <c:pt idx="207">
                  <c:v>-3.1914810269999998E-3</c:v>
                </c:pt>
                <c:pt idx="208">
                  <c:v>-2.7099520100000002E-3</c:v>
                </c:pt>
                <c:pt idx="209">
                  <c:v>-2.2284229940000002E-3</c:v>
                </c:pt>
                <c:pt idx="210">
                  <c:v>-1.746893977E-3</c:v>
                </c:pt>
                <c:pt idx="211">
                  <c:v>-1.26536496E-3</c:v>
                </c:pt>
                <c:pt idx="212">
                  <c:v>-7.9572188399999993E-4</c:v>
                </c:pt>
                <c:pt idx="213">
                  <c:v>-4.9258907899999999E-4</c:v>
                </c:pt>
                <c:pt idx="214">
                  <c:v>-1.8945617399999999E-4</c:v>
                </c:pt>
                <c:pt idx="215">
                  <c:v>1.1367663200000001E-4</c:v>
                </c:pt>
                <c:pt idx="216">
                  <c:v>4.1641950000000002E-4</c:v>
                </c:pt>
                <c:pt idx="217">
                  <c:v>3.59579612E-4</c:v>
                </c:pt>
                <c:pt idx="218">
                  <c:v>3.0273982400000002E-4</c:v>
                </c:pt>
                <c:pt idx="219">
                  <c:v>2.45899936E-4</c:v>
                </c:pt>
                <c:pt idx="220">
                  <c:v>1.8906014800000001E-4</c:v>
                </c:pt>
                <c:pt idx="221">
                  <c:v>1.3222026100000002E-4</c:v>
                </c:pt>
                <c:pt idx="222">
                  <c:v>7.5380449999999991E-5</c:v>
                </c:pt>
                <c:pt idx="223">
                  <c:v>1.7031809999999999E-5</c:v>
                </c:pt>
                <c:pt idx="224">
                  <c:v>-4.5675069999999997E-5</c:v>
                </c:pt>
                <c:pt idx="225">
                  <c:v>-3.4243780000000004E-5</c:v>
                </c:pt>
                <c:pt idx="226">
                  <c:v>-2.4651580000000005E-5</c:v>
                </c:pt>
                <c:pt idx="227">
                  <c:v>-1.5320490000000003E-5</c:v>
                </c:pt>
                <c:pt idx="228">
                  <c:v>-5.9894000000000006E-6</c:v>
                </c:pt>
                <c:pt idx="229">
                  <c:v>3.3416800000000008E-6</c:v>
                </c:pt>
                <c:pt idx="230">
                  <c:v>1.2672765999999999E-5</c:v>
                </c:pt>
                <c:pt idx="231">
                  <c:v>2.2003856000000001E-5</c:v>
                </c:pt>
                <c:pt idx="232">
                  <c:v>3.1334950000000001E-5</c:v>
                </c:pt>
                <c:pt idx="233">
                  <c:v>6.1083169999999996E-5</c:v>
                </c:pt>
                <c:pt idx="234">
                  <c:v>1.012475E-4</c:v>
                </c:pt>
                <c:pt idx="235">
                  <c:v>1.41411848E-4</c:v>
                </c:pt>
                <c:pt idx="236">
                  <c:v>1.8157612299999999E-4</c:v>
                </c:pt>
                <c:pt idx="237">
                  <c:v>2.2174049800000002E-4</c:v>
                </c:pt>
                <c:pt idx="238">
                  <c:v>2.6190487359999999E-4</c:v>
                </c:pt>
                <c:pt idx="239">
                  <c:v>3.0206914899999997E-4</c:v>
                </c:pt>
                <c:pt idx="240">
                  <c:v>3.4223352400000002E-4</c:v>
                </c:pt>
                <c:pt idx="241">
                  <c:v>4.0960680000000002E-4</c:v>
                </c:pt>
                <c:pt idx="242">
                  <c:v>4.7698008000000001E-4</c:v>
                </c:pt>
                <c:pt idx="243">
                  <c:v>5.4435346000000003E-4</c:v>
                </c:pt>
                <c:pt idx="244">
                  <c:v>6.1172670000000007E-4</c:v>
                </c:pt>
                <c:pt idx="245">
                  <c:v>6.7900549999999995E-4</c:v>
                </c:pt>
                <c:pt idx="246">
                  <c:v>6.6581690000000005E-4</c:v>
                </c:pt>
                <c:pt idx="247">
                  <c:v>6.5262559999999998E-4</c:v>
                </c:pt>
                <c:pt idx="248">
                  <c:v>6.3943449999999998E-4</c:v>
                </c:pt>
                <c:pt idx="249">
                  <c:v>6.2624329999999995E-4</c:v>
                </c:pt>
                <c:pt idx="250">
                  <c:v>6.1305220000000007E-4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079104"/>
        <c:axId val="102081280"/>
      </c:scatterChart>
      <c:valAx>
        <c:axId val="102079104"/>
        <c:scaling>
          <c:orientation val="minMax"/>
          <c:max val="230"/>
          <c:min val="3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Position (um)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081280"/>
        <c:crosses val="autoZero"/>
        <c:crossBetween val="midCat"/>
      </c:valAx>
      <c:valAx>
        <c:axId val="102081280"/>
        <c:scaling>
          <c:orientation val="minMax"/>
          <c:max val="1.07"/>
          <c:min val="-5.000000000000001E-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Simulated CIE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079104"/>
        <c:crosses val="autoZero"/>
        <c:crossBetween val="midCat"/>
        <c:majorUnit val="5.000000000000001E-2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452414612482481E-2"/>
          <c:y val="7.7275513918424424E-2"/>
          <c:w val="0.88721679104584183"/>
          <c:h val="0.90912964346609959"/>
        </c:manualLayout>
      </c:layout>
      <c:scatterChart>
        <c:scatterStyle val="lineMarker"/>
        <c:varyColors val="0"/>
        <c:ser>
          <c:idx val="0"/>
          <c:order val="0"/>
          <c:tx>
            <c:v>Pixels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Sheet1!$A$1:$A$310</c:f>
              <c:numCache>
                <c:formatCode>General</c:formatCode>
                <c:ptCount val="3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</c:numCache>
            </c:numRef>
          </c:xVal>
          <c:yVal>
            <c:numRef>
              <c:f>Sheet1!$B$1:$B$310</c:f>
              <c:numCache>
                <c:formatCode>General</c:formatCode>
                <c:ptCount val="3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v>Fine Mesh Over Pixel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Sheet1!$A:$A</c:f>
              <c:numCache>
                <c:formatCode>General</c:formatCode>
                <c:ptCount val="10485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</c:numCache>
            </c:numRef>
          </c:xVal>
          <c:yVal>
            <c:numRef>
              <c:f>Sheet1!$C:$C</c:f>
              <c:numCache>
                <c:formatCode>0.00E+00</c:formatCode>
                <c:ptCount val="1048576"/>
                <c:pt idx="0">
                  <c:v>2.585601E-4</c:v>
                </c:pt>
                <c:pt idx="1">
                  <c:v>2.3607009999999999E-4</c:v>
                </c:pt>
                <c:pt idx="2">
                  <c:v>2.1358010000000001E-4</c:v>
                </c:pt>
                <c:pt idx="3">
                  <c:v>1.910901E-4</c:v>
                </c:pt>
                <c:pt idx="4">
                  <c:v>1.6860010000000001E-4</c:v>
                </c:pt>
                <c:pt idx="5">
                  <c:v>1.457834E-4</c:v>
                </c:pt>
                <c:pt idx="6">
                  <c:v>1.132877E-4</c:v>
                </c:pt>
                <c:pt idx="7">
                  <c:v>8.0791940000000004E-5</c:v>
                </c:pt>
                <c:pt idx="8">
                  <c:v>4.8296189999999999E-5</c:v>
                </c:pt>
                <c:pt idx="9">
                  <c:v>1.5800449999999999E-5</c:v>
                </c:pt>
                <c:pt idx="10">
                  <c:v>-1.6695289999999999E-5</c:v>
                </c:pt>
                <c:pt idx="11">
                  <c:v>-1.3104150000000001E-5</c:v>
                </c:pt>
                <c:pt idx="12">
                  <c:v>-9.5130239999999992E-6</c:v>
                </c:pt>
                <c:pt idx="13">
                  <c:v>-5.921893E-6</c:v>
                </c:pt>
                <c:pt idx="14">
                  <c:v>-2.330762E-6</c:v>
                </c:pt>
                <c:pt idx="15">
                  <c:v>1.260369E-6</c:v>
                </c:pt>
                <c:pt idx="16">
                  <c:v>4.8515000000000001E-6</c:v>
                </c:pt>
                <c:pt idx="17">
                  <c:v>8.4426309999999992E-6</c:v>
                </c:pt>
                <c:pt idx="18">
                  <c:v>1.203376E-5</c:v>
                </c:pt>
                <c:pt idx="19">
                  <c:v>1.2911560000000001E-5</c:v>
                </c:pt>
                <c:pt idx="20">
                  <c:v>1.305873E-5</c:v>
                </c:pt>
                <c:pt idx="21">
                  <c:v>1.32059E-5</c:v>
                </c:pt>
                <c:pt idx="22">
                  <c:v>1.3353070000000001E-5</c:v>
                </c:pt>
                <c:pt idx="23">
                  <c:v>1.3500239999999999E-5</c:v>
                </c:pt>
                <c:pt idx="24">
                  <c:v>1.2917E-5</c:v>
                </c:pt>
                <c:pt idx="25">
                  <c:v>1.2215949999999999E-5</c:v>
                </c:pt>
                <c:pt idx="26">
                  <c:v>1.15149E-5</c:v>
                </c:pt>
                <c:pt idx="27">
                  <c:v>1.076072E-5</c:v>
                </c:pt>
                <c:pt idx="28">
                  <c:v>9.9073969999999995E-6</c:v>
                </c:pt>
                <c:pt idx="29">
                  <c:v>9.0540770000000007E-6</c:v>
                </c:pt>
                <c:pt idx="30">
                  <c:v>8.2007560000000008E-6</c:v>
                </c:pt>
                <c:pt idx="31">
                  <c:v>7.3474360000000003E-6</c:v>
                </c:pt>
                <c:pt idx="32">
                  <c:v>6.5237279999999998E-6</c:v>
                </c:pt>
                <c:pt idx="33">
                  <c:v>6.1248100000000001E-6</c:v>
                </c:pt>
                <c:pt idx="34">
                  <c:v>5.7258920000000003E-6</c:v>
                </c:pt>
                <c:pt idx="35">
                  <c:v>5.3269739999999997E-6</c:v>
                </c:pt>
                <c:pt idx="36">
                  <c:v>4.9278130000000002E-6</c:v>
                </c:pt>
                <c:pt idx="37">
                  <c:v>4.3048160000000003E-6</c:v>
                </c:pt>
                <c:pt idx="38">
                  <c:v>3.6818180000000001E-6</c:v>
                </c:pt>
                <c:pt idx="39">
                  <c:v>3.05882E-6</c:v>
                </c:pt>
                <c:pt idx="40">
                  <c:v>2.4358219999999998E-6</c:v>
                </c:pt>
                <c:pt idx="41">
                  <c:v>1.8128250000000001E-6</c:v>
                </c:pt>
                <c:pt idx="42">
                  <c:v>1.1898269999999999E-6</c:v>
                </c:pt>
                <c:pt idx="43">
                  <c:v>6.005732E-7</c:v>
                </c:pt>
                <c:pt idx="44">
                  <c:v>1.1972210000000001E-7</c:v>
                </c:pt>
                <c:pt idx="45">
                  <c:v>3.1955710000000002E-6</c:v>
                </c:pt>
                <c:pt idx="46">
                  <c:v>7.5458989999999998E-6</c:v>
                </c:pt>
                <c:pt idx="47">
                  <c:v>1.207717E-5</c:v>
                </c:pt>
                <c:pt idx="48">
                  <c:v>1.6608440000000001E-5</c:v>
                </c:pt>
                <c:pt idx="49">
                  <c:v>2.1139720000000002E-5</c:v>
                </c:pt>
                <c:pt idx="50">
                  <c:v>2.5670990000000001E-5</c:v>
                </c:pt>
                <c:pt idx="51">
                  <c:v>3.0202260000000001E-5</c:v>
                </c:pt>
                <c:pt idx="52">
                  <c:v>3.4733529999999997E-5</c:v>
                </c:pt>
                <c:pt idx="53">
                  <c:v>6.6308390000000003E-5</c:v>
                </c:pt>
                <c:pt idx="54">
                  <c:v>1.1167989999999999E-4</c:v>
                </c:pt>
                <c:pt idx="55">
                  <c:v>1.5705149999999999E-4</c:v>
                </c:pt>
                <c:pt idx="56">
                  <c:v>2.02423E-4</c:v>
                </c:pt>
                <c:pt idx="57">
                  <c:v>2.4779460000000001E-4</c:v>
                </c:pt>
                <c:pt idx="58">
                  <c:v>2.9316619999999999E-4</c:v>
                </c:pt>
                <c:pt idx="59">
                  <c:v>3.385377E-4</c:v>
                </c:pt>
                <c:pt idx="60">
                  <c:v>3.8390929999999998E-4</c:v>
                </c:pt>
                <c:pt idx="61">
                  <c:v>4.1270940000000001E-4</c:v>
                </c:pt>
                <c:pt idx="62">
                  <c:v>4.4150949999999998E-4</c:v>
                </c:pt>
                <c:pt idx="63">
                  <c:v>4.7030960000000001E-4</c:v>
                </c:pt>
                <c:pt idx="64">
                  <c:v>4.9910980000000002E-4</c:v>
                </c:pt>
                <c:pt idx="65">
                  <c:v>5.279099E-4</c:v>
                </c:pt>
                <c:pt idx="66">
                  <c:v>4.9056719999999998E-4</c:v>
                </c:pt>
                <c:pt idx="67">
                  <c:v>4.5304429999999999E-4</c:v>
                </c:pt>
                <c:pt idx="68">
                  <c:v>4.155214E-4</c:v>
                </c:pt>
                <c:pt idx="69">
                  <c:v>3.779985E-4</c:v>
                </c:pt>
                <c:pt idx="70">
                  <c:v>3.4047560000000001E-4</c:v>
                </c:pt>
                <c:pt idx="71">
                  <c:v>2.985919E-4</c:v>
                </c:pt>
                <c:pt idx="72">
                  <c:v>2.567081E-4</c:v>
                </c:pt>
                <c:pt idx="73">
                  <c:v>2.1482430000000001E-4</c:v>
                </c:pt>
                <c:pt idx="74">
                  <c:v>1.729406E-4</c:v>
                </c:pt>
                <c:pt idx="75">
                  <c:v>1.310568E-4</c:v>
                </c:pt>
                <c:pt idx="76">
                  <c:v>8.9173039999999998E-5</c:v>
                </c:pt>
                <c:pt idx="77">
                  <c:v>4.7289269999999999E-5</c:v>
                </c:pt>
                <c:pt idx="78">
                  <c:v>5.4055049999999997E-6</c:v>
                </c:pt>
                <c:pt idx="79">
                  <c:v>-1.236896E-5</c:v>
                </c:pt>
                <c:pt idx="80">
                  <c:v>-2.3651480000000001E-5</c:v>
                </c:pt>
                <c:pt idx="81">
                  <c:v>-3.4934000000000001E-5</c:v>
                </c:pt>
                <c:pt idx="82">
                  <c:v>-4.6216530000000003E-5</c:v>
                </c:pt>
                <c:pt idx="83">
                  <c:v>-5.7499050000000003E-5</c:v>
                </c:pt>
                <c:pt idx="84">
                  <c:v>-5.8284E-5</c:v>
                </c:pt>
                <c:pt idx="85">
                  <c:v>-5.7375630000000002E-5</c:v>
                </c:pt>
                <c:pt idx="86">
                  <c:v>-5.6467259999999998E-5</c:v>
                </c:pt>
                <c:pt idx="87">
                  <c:v>-3.3208550000000002E-5</c:v>
                </c:pt>
                <c:pt idx="88">
                  <c:v>3.1752860000000003E-5</c:v>
                </c:pt>
                <c:pt idx="89">
                  <c:v>9.6714270000000001E-5</c:v>
                </c:pt>
                <c:pt idx="90">
                  <c:v>1.6167570000000001E-4</c:v>
                </c:pt>
                <c:pt idx="91">
                  <c:v>2.266371E-4</c:v>
                </c:pt>
                <c:pt idx="92">
                  <c:v>2.8815889999999998E-4</c:v>
                </c:pt>
                <c:pt idx="93">
                  <c:v>3.0033840000000001E-4</c:v>
                </c:pt>
                <c:pt idx="94">
                  <c:v>3.1251789999999998E-4</c:v>
                </c:pt>
                <c:pt idx="95">
                  <c:v>3.2469729999999998E-4</c:v>
                </c:pt>
                <c:pt idx="96">
                  <c:v>3.3625389999999999E-4</c:v>
                </c:pt>
                <c:pt idx="97">
                  <c:v>-2.2648389999999999E-4</c:v>
                </c:pt>
                <c:pt idx="98">
                  <c:v>-7.8922170000000002E-4</c:v>
                </c:pt>
                <c:pt idx="99" formatCode="General">
                  <c:v>-1.3519999999999999E-3</c:v>
                </c:pt>
                <c:pt idx="100" formatCode="General">
                  <c:v>-1.915E-3</c:v>
                </c:pt>
                <c:pt idx="101" formatCode="General">
                  <c:v>-2.477E-3</c:v>
                </c:pt>
                <c:pt idx="102" formatCode="General">
                  <c:v>-3.0400000000000002E-3</c:v>
                </c:pt>
                <c:pt idx="103" formatCode="General">
                  <c:v>-3.5869999999999999E-3</c:v>
                </c:pt>
                <c:pt idx="104" formatCode="General">
                  <c:v>-4.0810000000000004E-3</c:v>
                </c:pt>
                <c:pt idx="105" formatCode="General">
                  <c:v>-2.1689999999999999E-3</c:v>
                </c:pt>
                <c:pt idx="106">
                  <c:v>-4.5015179999999998E-4</c:v>
                </c:pt>
                <c:pt idx="107" formatCode="General">
                  <c:v>1.2409999999999999E-3</c:v>
                </c:pt>
                <c:pt idx="108" formatCode="General">
                  <c:v>2.9320000000000001E-3</c:v>
                </c:pt>
                <c:pt idx="109" formatCode="General">
                  <c:v>4.6230000000000004E-3</c:v>
                </c:pt>
                <c:pt idx="110" formatCode="General">
                  <c:v>6.3140000000000002E-3</c:v>
                </c:pt>
                <c:pt idx="111" formatCode="General">
                  <c:v>8.005E-3</c:v>
                </c:pt>
                <c:pt idx="112" formatCode="General">
                  <c:v>9.6959999999999998E-3</c:v>
                </c:pt>
                <c:pt idx="113" formatCode="General">
                  <c:v>2.4035000000000001E-2</c:v>
                </c:pt>
                <c:pt idx="114" formatCode="General">
                  <c:v>4.4825999999999998E-2</c:v>
                </c:pt>
                <c:pt idx="115" formatCode="General">
                  <c:v>6.5616999999999995E-2</c:v>
                </c:pt>
                <c:pt idx="116" formatCode="General">
                  <c:v>8.6409E-2</c:v>
                </c:pt>
                <c:pt idx="117" formatCode="General">
                  <c:v>0.1072</c:v>
                </c:pt>
                <c:pt idx="118" formatCode="General">
                  <c:v>0.12799099999999999</c:v>
                </c:pt>
                <c:pt idx="119" formatCode="General">
                  <c:v>0.148783</c:v>
                </c:pt>
                <c:pt idx="120" formatCode="General">
                  <c:v>0.169574</c:v>
                </c:pt>
                <c:pt idx="121" formatCode="General">
                  <c:v>0.235621</c:v>
                </c:pt>
                <c:pt idx="122" formatCode="General">
                  <c:v>0.30166700000000002</c:v>
                </c:pt>
                <c:pt idx="123" formatCode="General">
                  <c:v>0.36771399999999999</c:v>
                </c:pt>
                <c:pt idx="124" formatCode="General">
                  <c:v>0.43376100000000001</c:v>
                </c:pt>
                <c:pt idx="125" formatCode="General">
                  <c:v>0.49980799999999997</c:v>
                </c:pt>
                <c:pt idx="126" formatCode="General">
                  <c:v>0.56347199999999997</c:v>
                </c:pt>
                <c:pt idx="127" formatCode="General">
                  <c:v>0.627108</c:v>
                </c:pt>
                <c:pt idx="128" formatCode="General">
                  <c:v>0.69074400000000002</c:v>
                </c:pt>
                <c:pt idx="129" formatCode="General">
                  <c:v>0.75438000000000005</c:v>
                </c:pt>
                <c:pt idx="130" formatCode="General">
                  <c:v>0.81801599999999997</c:v>
                </c:pt>
                <c:pt idx="131" formatCode="General">
                  <c:v>0.84143699999999999</c:v>
                </c:pt>
                <c:pt idx="132" formatCode="General">
                  <c:v>0.86485800000000002</c:v>
                </c:pt>
                <c:pt idx="133" formatCode="General">
                  <c:v>0.88827800000000001</c:v>
                </c:pt>
                <c:pt idx="134" formatCode="General">
                  <c:v>0.91169900000000004</c:v>
                </c:pt>
                <c:pt idx="135" formatCode="General">
                  <c:v>0.93511999999999995</c:v>
                </c:pt>
                <c:pt idx="136" formatCode="General">
                  <c:v>0.95854099999999998</c:v>
                </c:pt>
                <c:pt idx="137" formatCode="General">
                  <c:v>0.981962</c:v>
                </c:pt>
                <c:pt idx="138" formatCode="General">
                  <c:v>0.99610900000000002</c:v>
                </c:pt>
                <c:pt idx="139" formatCode="General">
                  <c:v>0.99783200000000005</c:v>
                </c:pt>
                <c:pt idx="140" formatCode="General">
                  <c:v>0.99955499999999997</c:v>
                </c:pt>
                <c:pt idx="141" formatCode="General">
                  <c:v>1.0012779999999999</c:v>
                </c:pt>
                <c:pt idx="142" formatCode="General">
                  <c:v>1.002602</c:v>
                </c:pt>
                <c:pt idx="143" formatCode="General">
                  <c:v>1.002175</c:v>
                </c:pt>
                <c:pt idx="144" formatCode="General">
                  <c:v>1.0017469999999999</c:v>
                </c:pt>
                <c:pt idx="145" formatCode="General">
                  <c:v>1.0013719999999999</c:v>
                </c:pt>
                <c:pt idx="146" formatCode="General">
                  <c:v>1.00102</c:v>
                </c:pt>
                <c:pt idx="147" formatCode="General">
                  <c:v>1.0008109999999999</c:v>
                </c:pt>
                <c:pt idx="148" formatCode="General">
                  <c:v>1.000685</c:v>
                </c:pt>
                <c:pt idx="149" formatCode="General">
                  <c:v>1.000589</c:v>
                </c:pt>
                <c:pt idx="150" formatCode="General">
                  <c:v>1.0004930000000001</c:v>
                </c:pt>
                <c:pt idx="151" formatCode="General">
                  <c:v>1.0004329999999999</c:v>
                </c:pt>
                <c:pt idx="152" formatCode="General">
                  <c:v>1.0004280000000001</c:v>
                </c:pt>
                <c:pt idx="153" formatCode="General">
                  <c:v>1.000432</c:v>
                </c:pt>
                <c:pt idx="154" formatCode="General">
                  <c:v>1.0004379999999999</c:v>
                </c:pt>
                <c:pt idx="155" formatCode="General">
                  <c:v>1.0004440000000001</c:v>
                </c:pt>
                <c:pt idx="156" formatCode="General">
                  <c:v>1.000437</c:v>
                </c:pt>
                <c:pt idx="157" formatCode="General">
                  <c:v>1.000424</c:v>
                </c:pt>
                <c:pt idx="158" formatCode="General">
                  <c:v>1.0004409999999999</c:v>
                </c:pt>
                <c:pt idx="159" formatCode="General">
                  <c:v>1.0004679999999999</c:v>
                </c:pt>
                <c:pt idx="160" formatCode="General">
                  <c:v>1.0004949999999999</c:v>
                </c:pt>
                <c:pt idx="161" formatCode="General">
                  <c:v>1.00065</c:v>
                </c:pt>
                <c:pt idx="162" formatCode="General">
                  <c:v>1.000815</c:v>
                </c:pt>
                <c:pt idx="163" formatCode="General">
                  <c:v>1.00098</c:v>
                </c:pt>
                <c:pt idx="164" formatCode="General">
                  <c:v>1.0012179999999999</c:v>
                </c:pt>
                <c:pt idx="165" formatCode="General">
                  <c:v>1.001708</c:v>
                </c:pt>
                <c:pt idx="166" formatCode="General">
                  <c:v>1.002237</c:v>
                </c:pt>
                <c:pt idx="167" formatCode="General">
                  <c:v>1.002766</c:v>
                </c:pt>
                <c:pt idx="168" formatCode="General">
                  <c:v>1.003295</c:v>
                </c:pt>
                <c:pt idx="169" formatCode="General">
                  <c:v>1.0031159999999999</c:v>
                </c:pt>
                <c:pt idx="170" formatCode="General">
                  <c:v>1.002543</c:v>
                </c:pt>
                <c:pt idx="171" formatCode="General">
                  <c:v>1.000685</c:v>
                </c:pt>
                <c:pt idx="172" formatCode="General">
                  <c:v>0.99727100000000002</c:v>
                </c:pt>
                <c:pt idx="173" formatCode="General">
                  <c:v>0.98102999999999996</c:v>
                </c:pt>
                <c:pt idx="174" formatCode="General">
                  <c:v>0.95715600000000001</c:v>
                </c:pt>
                <c:pt idx="175" formatCode="General">
                  <c:v>0.93328199999999994</c:v>
                </c:pt>
                <c:pt idx="176" formatCode="General">
                  <c:v>0.90940799999999999</c:v>
                </c:pt>
                <c:pt idx="177" formatCode="General">
                  <c:v>0.88553400000000004</c:v>
                </c:pt>
                <c:pt idx="178" formatCode="General">
                  <c:v>0.86165999999999998</c:v>
                </c:pt>
                <c:pt idx="179" formatCode="General">
                  <c:v>0.83778600000000003</c:v>
                </c:pt>
                <c:pt idx="180" formatCode="General">
                  <c:v>0.81391199999999997</c:v>
                </c:pt>
                <c:pt idx="181" formatCode="General">
                  <c:v>0.750475</c:v>
                </c:pt>
                <c:pt idx="182" formatCode="General">
                  <c:v>0.68703800000000004</c:v>
                </c:pt>
                <c:pt idx="183" formatCode="General">
                  <c:v>0.62360000000000004</c:v>
                </c:pt>
                <c:pt idx="184" formatCode="General">
                  <c:v>0.56016299999999997</c:v>
                </c:pt>
                <c:pt idx="185" formatCode="General">
                  <c:v>0.496726</c:v>
                </c:pt>
                <c:pt idx="186" formatCode="General">
                  <c:v>0.43036600000000003</c:v>
                </c:pt>
                <c:pt idx="187" formatCode="General">
                  <c:v>0.364006</c:v>
                </c:pt>
                <c:pt idx="188" formatCode="General">
                  <c:v>0.29764600000000002</c:v>
                </c:pt>
                <c:pt idx="189" formatCode="General">
                  <c:v>0.23128699999999999</c:v>
                </c:pt>
                <c:pt idx="190" formatCode="General">
                  <c:v>0.16492699999999999</c:v>
                </c:pt>
                <c:pt idx="191" formatCode="General">
                  <c:v>0.14568200000000001</c:v>
                </c:pt>
                <c:pt idx="192" formatCode="General">
                  <c:v>0.12643799999999999</c:v>
                </c:pt>
                <c:pt idx="193" formatCode="General">
                  <c:v>0.107193</c:v>
                </c:pt>
                <c:pt idx="194" formatCode="General">
                  <c:v>8.7947999999999998E-2</c:v>
                </c:pt>
                <c:pt idx="195" formatCode="General">
                  <c:v>6.8704000000000001E-2</c:v>
                </c:pt>
                <c:pt idx="196" formatCode="General">
                  <c:v>4.9459000000000003E-2</c:v>
                </c:pt>
                <c:pt idx="197" formatCode="General">
                  <c:v>3.0214999999999999E-2</c:v>
                </c:pt>
                <c:pt idx="198" formatCode="General">
                  <c:v>1.0970000000000001E-2</c:v>
                </c:pt>
                <c:pt idx="199" formatCode="General">
                  <c:v>5.4229999999999999E-3</c:v>
                </c:pt>
                <c:pt idx="200" formatCode="General">
                  <c:v>3.5639999999999999E-3</c:v>
                </c:pt>
                <c:pt idx="201" formatCode="General">
                  <c:v>1.7049999999999999E-3</c:v>
                </c:pt>
                <c:pt idx="202">
                  <c:v>-1.540899E-4</c:v>
                </c:pt>
                <c:pt idx="203" formatCode="General">
                  <c:v>-2.013E-3</c:v>
                </c:pt>
                <c:pt idx="204" formatCode="General">
                  <c:v>-2.539E-3</c:v>
                </c:pt>
                <c:pt idx="205" formatCode="General">
                  <c:v>-2.849E-3</c:v>
                </c:pt>
                <c:pt idx="206" formatCode="General">
                  <c:v>-3.1589999999999999E-3</c:v>
                </c:pt>
                <c:pt idx="207" formatCode="General">
                  <c:v>-3.1939999999999998E-3</c:v>
                </c:pt>
                <c:pt idx="208" formatCode="General">
                  <c:v>-2.7130000000000001E-3</c:v>
                </c:pt>
                <c:pt idx="209" formatCode="General">
                  <c:v>-2.232E-3</c:v>
                </c:pt>
                <c:pt idx="210" formatCode="General">
                  <c:v>-1.751E-3</c:v>
                </c:pt>
                <c:pt idx="211" formatCode="General">
                  <c:v>-1.2700000000000001E-3</c:v>
                </c:pt>
                <c:pt idx="212">
                  <c:v>-8.0083179999999995E-4</c:v>
                </c:pt>
                <c:pt idx="213">
                  <c:v>-4.9739719999999997E-4</c:v>
                </c:pt>
                <c:pt idx="214">
                  <c:v>-1.9396250000000001E-4</c:v>
                </c:pt>
                <c:pt idx="215">
                  <c:v>1.0947210000000001E-4</c:v>
                </c:pt>
                <c:pt idx="216">
                  <c:v>4.1251530000000001E-4</c:v>
                </c:pt>
                <c:pt idx="217">
                  <c:v>3.5462699999999999E-4</c:v>
                </c:pt>
                <c:pt idx="218">
                  <c:v>2.9673880000000001E-4</c:v>
                </c:pt>
                <c:pt idx="219">
                  <c:v>2.3885050000000001E-4</c:v>
                </c:pt>
                <c:pt idx="220">
                  <c:v>1.809623E-4</c:v>
                </c:pt>
                <c:pt idx="221">
                  <c:v>1.2307400000000001E-4</c:v>
                </c:pt>
                <c:pt idx="222">
                  <c:v>6.5185779999999994E-5</c:v>
                </c:pt>
                <c:pt idx="223">
                  <c:v>5.8342199999999997E-6</c:v>
                </c:pt>
                <c:pt idx="224">
                  <c:v>-5.7737669999999999E-5</c:v>
                </c:pt>
                <c:pt idx="225">
                  <c:v>-4.6298370000000002E-5</c:v>
                </c:pt>
                <c:pt idx="226">
                  <c:v>-3.7083960000000003E-5</c:v>
                </c:pt>
                <c:pt idx="227">
                  <c:v>-2.8185430000000002E-5</c:v>
                </c:pt>
                <c:pt idx="228">
                  <c:v>-1.92869E-5</c:v>
                </c:pt>
                <c:pt idx="229">
                  <c:v>-1.038837E-5</c:v>
                </c:pt>
                <c:pt idx="230">
                  <c:v>-1.4898440000000001E-6</c:v>
                </c:pt>
                <c:pt idx="231">
                  <c:v>7.4086859999999999E-6</c:v>
                </c:pt>
                <c:pt idx="232">
                  <c:v>1.630722E-5</c:v>
                </c:pt>
                <c:pt idx="233">
                  <c:v>4.757987E-5</c:v>
                </c:pt>
                <c:pt idx="234">
                  <c:v>9.0267029999999997E-5</c:v>
                </c:pt>
                <c:pt idx="235">
                  <c:v>1.329542E-4</c:v>
                </c:pt>
                <c:pt idx="236">
                  <c:v>1.756413E-4</c:v>
                </c:pt>
                <c:pt idx="237">
                  <c:v>2.1832850000000001E-4</c:v>
                </c:pt>
                <c:pt idx="238">
                  <c:v>2.6101569999999999E-4</c:v>
                </c:pt>
                <c:pt idx="239">
                  <c:v>3.0370279999999999E-4</c:v>
                </c:pt>
                <c:pt idx="240">
                  <c:v>3.4639000000000002E-4</c:v>
                </c:pt>
                <c:pt idx="241">
                  <c:v>3.8540740000000002E-4</c:v>
                </c:pt>
                <c:pt idx="242">
                  <c:v>4.2442480000000002E-4</c:v>
                </c:pt>
                <c:pt idx="243">
                  <c:v>4.6344229999999999E-4</c:v>
                </c:pt>
                <c:pt idx="244">
                  <c:v>5.0245970000000004E-4</c:v>
                </c:pt>
                <c:pt idx="245">
                  <c:v>5.4147709999999999E-4</c:v>
                </c:pt>
                <c:pt idx="246">
                  <c:v>5.0890180000000003E-4</c:v>
                </c:pt>
                <c:pt idx="247">
                  <c:v>4.7632389999999999E-4</c:v>
                </c:pt>
                <c:pt idx="248">
                  <c:v>4.437461E-4</c:v>
                </c:pt>
                <c:pt idx="249">
                  <c:v>4.111683E-4</c:v>
                </c:pt>
                <c:pt idx="250">
                  <c:v>3.785905E-4</c:v>
                </c:pt>
                <c:pt idx="251">
                  <c:v>3.3454719999999999E-4</c:v>
                </c:pt>
                <c:pt idx="252">
                  <c:v>2.9050389999999999E-4</c:v>
                </c:pt>
                <c:pt idx="253">
                  <c:v>2.4646059999999998E-4</c:v>
                </c:pt>
                <c:pt idx="254">
                  <c:v>2.024173E-4</c:v>
                </c:pt>
                <c:pt idx="255">
                  <c:v>1.58374E-4</c:v>
                </c:pt>
              </c:numCache>
            </c:numRef>
          </c:yVal>
          <c:smooth val="0"/>
        </c:ser>
        <c:ser>
          <c:idx val="4"/>
          <c:order val="2"/>
          <c:tx>
            <c:v>Extra Fine Mesh over Pixel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Sheet1!$G$1:$G$181</c:f>
              <c:numCache>
                <c:formatCode>General</c:formatCode>
                <c:ptCount val="181"/>
                <c:pt idx="0">
                  <c:v>110</c:v>
                </c:pt>
                <c:pt idx="1">
                  <c:v>110.5</c:v>
                </c:pt>
                <c:pt idx="2">
                  <c:v>111</c:v>
                </c:pt>
                <c:pt idx="3">
                  <c:v>111.5</c:v>
                </c:pt>
                <c:pt idx="4">
                  <c:v>112</c:v>
                </c:pt>
                <c:pt idx="5">
                  <c:v>112.5</c:v>
                </c:pt>
                <c:pt idx="6">
                  <c:v>113</c:v>
                </c:pt>
                <c:pt idx="7">
                  <c:v>113.5</c:v>
                </c:pt>
                <c:pt idx="8">
                  <c:v>114</c:v>
                </c:pt>
                <c:pt idx="9">
                  <c:v>114.5</c:v>
                </c:pt>
                <c:pt idx="10">
                  <c:v>115</c:v>
                </c:pt>
                <c:pt idx="11">
                  <c:v>115.5</c:v>
                </c:pt>
                <c:pt idx="12">
                  <c:v>116</c:v>
                </c:pt>
                <c:pt idx="13">
                  <c:v>116.5</c:v>
                </c:pt>
                <c:pt idx="14">
                  <c:v>117</c:v>
                </c:pt>
                <c:pt idx="15">
                  <c:v>117.5</c:v>
                </c:pt>
                <c:pt idx="16">
                  <c:v>118</c:v>
                </c:pt>
                <c:pt idx="17">
                  <c:v>118.5</c:v>
                </c:pt>
                <c:pt idx="18">
                  <c:v>119</c:v>
                </c:pt>
                <c:pt idx="19">
                  <c:v>119.5</c:v>
                </c:pt>
                <c:pt idx="20">
                  <c:v>120</c:v>
                </c:pt>
                <c:pt idx="21">
                  <c:v>120.5</c:v>
                </c:pt>
                <c:pt idx="22">
                  <c:v>121</c:v>
                </c:pt>
                <c:pt idx="23">
                  <c:v>121.5</c:v>
                </c:pt>
                <c:pt idx="24">
                  <c:v>122</c:v>
                </c:pt>
                <c:pt idx="25">
                  <c:v>122.5</c:v>
                </c:pt>
                <c:pt idx="26">
                  <c:v>123</c:v>
                </c:pt>
                <c:pt idx="27">
                  <c:v>123.5</c:v>
                </c:pt>
                <c:pt idx="28">
                  <c:v>124</c:v>
                </c:pt>
                <c:pt idx="29">
                  <c:v>124.5</c:v>
                </c:pt>
                <c:pt idx="30">
                  <c:v>125</c:v>
                </c:pt>
                <c:pt idx="31">
                  <c:v>125.5</c:v>
                </c:pt>
                <c:pt idx="32">
                  <c:v>126</c:v>
                </c:pt>
                <c:pt idx="33">
                  <c:v>126.5</c:v>
                </c:pt>
                <c:pt idx="34">
                  <c:v>127</c:v>
                </c:pt>
                <c:pt idx="35">
                  <c:v>127.5</c:v>
                </c:pt>
                <c:pt idx="36">
                  <c:v>128</c:v>
                </c:pt>
                <c:pt idx="37">
                  <c:v>128.5</c:v>
                </c:pt>
                <c:pt idx="38">
                  <c:v>129</c:v>
                </c:pt>
                <c:pt idx="39">
                  <c:v>129.5</c:v>
                </c:pt>
                <c:pt idx="40">
                  <c:v>130</c:v>
                </c:pt>
                <c:pt idx="41">
                  <c:v>130.5</c:v>
                </c:pt>
                <c:pt idx="42">
                  <c:v>131</c:v>
                </c:pt>
                <c:pt idx="43">
                  <c:v>131.5</c:v>
                </c:pt>
                <c:pt idx="44">
                  <c:v>132</c:v>
                </c:pt>
                <c:pt idx="45">
                  <c:v>132.5</c:v>
                </c:pt>
                <c:pt idx="46">
                  <c:v>133</c:v>
                </c:pt>
                <c:pt idx="47">
                  <c:v>133.5</c:v>
                </c:pt>
                <c:pt idx="48">
                  <c:v>134</c:v>
                </c:pt>
                <c:pt idx="49">
                  <c:v>134.5</c:v>
                </c:pt>
                <c:pt idx="50">
                  <c:v>135</c:v>
                </c:pt>
                <c:pt idx="51">
                  <c:v>135.5</c:v>
                </c:pt>
                <c:pt idx="52">
                  <c:v>136</c:v>
                </c:pt>
                <c:pt idx="53">
                  <c:v>136.5</c:v>
                </c:pt>
                <c:pt idx="54">
                  <c:v>137</c:v>
                </c:pt>
                <c:pt idx="55">
                  <c:v>137.5</c:v>
                </c:pt>
                <c:pt idx="56">
                  <c:v>138</c:v>
                </c:pt>
                <c:pt idx="57">
                  <c:v>138.5</c:v>
                </c:pt>
                <c:pt idx="58">
                  <c:v>139</c:v>
                </c:pt>
                <c:pt idx="59">
                  <c:v>139.5</c:v>
                </c:pt>
                <c:pt idx="60">
                  <c:v>140</c:v>
                </c:pt>
                <c:pt idx="61">
                  <c:v>140.5</c:v>
                </c:pt>
                <c:pt idx="62">
                  <c:v>141</c:v>
                </c:pt>
                <c:pt idx="63">
                  <c:v>141.5</c:v>
                </c:pt>
                <c:pt idx="64">
                  <c:v>142</c:v>
                </c:pt>
                <c:pt idx="65">
                  <c:v>142.5</c:v>
                </c:pt>
                <c:pt idx="66">
                  <c:v>143</c:v>
                </c:pt>
                <c:pt idx="67">
                  <c:v>143.5</c:v>
                </c:pt>
                <c:pt idx="68">
                  <c:v>144</c:v>
                </c:pt>
                <c:pt idx="69">
                  <c:v>144.5</c:v>
                </c:pt>
                <c:pt idx="70">
                  <c:v>145</c:v>
                </c:pt>
                <c:pt idx="71">
                  <c:v>145.5</c:v>
                </c:pt>
                <c:pt idx="72">
                  <c:v>146</c:v>
                </c:pt>
                <c:pt idx="73">
                  <c:v>146.5</c:v>
                </c:pt>
                <c:pt idx="74">
                  <c:v>147</c:v>
                </c:pt>
                <c:pt idx="75">
                  <c:v>147.5</c:v>
                </c:pt>
                <c:pt idx="76">
                  <c:v>148</c:v>
                </c:pt>
                <c:pt idx="77">
                  <c:v>148.5</c:v>
                </c:pt>
                <c:pt idx="78">
                  <c:v>149</c:v>
                </c:pt>
                <c:pt idx="79">
                  <c:v>149.5</c:v>
                </c:pt>
                <c:pt idx="80">
                  <c:v>150</c:v>
                </c:pt>
                <c:pt idx="81">
                  <c:v>150.5</c:v>
                </c:pt>
                <c:pt idx="82">
                  <c:v>151</c:v>
                </c:pt>
                <c:pt idx="83">
                  <c:v>151.5</c:v>
                </c:pt>
                <c:pt idx="84">
                  <c:v>152</c:v>
                </c:pt>
                <c:pt idx="85">
                  <c:v>152.5</c:v>
                </c:pt>
                <c:pt idx="86">
                  <c:v>153</c:v>
                </c:pt>
                <c:pt idx="87">
                  <c:v>153.5</c:v>
                </c:pt>
                <c:pt idx="88">
                  <c:v>154</c:v>
                </c:pt>
                <c:pt idx="89">
                  <c:v>154.5</c:v>
                </c:pt>
                <c:pt idx="90">
                  <c:v>155</c:v>
                </c:pt>
                <c:pt idx="91">
                  <c:v>155.5</c:v>
                </c:pt>
                <c:pt idx="92">
                  <c:v>156</c:v>
                </c:pt>
                <c:pt idx="93">
                  <c:v>156.5</c:v>
                </c:pt>
                <c:pt idx="94">
                  <c:v>157</c:v>
                </c:pt>
                <c:pt idx="95">
                  <c:v>157.5</c:v>
                </c:pt>
                <c:pt idx="96">
                  <c:v>158</c:v>
                </c:pt>
                <c:pt idx="97">
                  <c:v>158.5</c:v>
                </c:pt>
                <c:pt idx="98">
                  <c:v>159</c:v>
                </c:pt>
                <c:pt idx="99">
                  <c:v>159.5</c:v>
                </c:pt>
                <c:pt idx="100">
                  <c:v>160</c:v>
                </c:pt>
                <c:pt idx="101">
                  <c:v>160.5</c:v>
                </c:pt>
                <c:pt idx="102">
                  <c:v>161</c:v>
                </c:pt>
                <c:pt idx="103">
                  <c:v>161.5</c:v>
                </c:pt>
                <c:pt idx="104">
                  <c:v>162</c:v>
                </c:pt>
                <c:pt idx="105">
                  <c:v>162.5</c:v>
                </c:pt>
                <c:pt idx="106">
                  <c:v>163</c:v>
                </c:pt>
                <c:pt idx="107">
                  <c:v>163.5</c:v>
                </c:pt>
                <c:pt idx="108">
                  <c:v>164</c:v>
                </c:pt>
                <c:pt idx="109">
                  <c:v>164.5</c:v>
                </c:pt>
                <c:pt idx="110">
                  <c:v>165</c:v>
                </c:pt>
                <c:pt idx="111">
                  <c:v>165.5</c:v>
                </c:pt>
                <c:pt idx="112">
                  <c:v>166</c:v>
                </c:pt>
                <c:pt idx="113">
                  <c:v>166.5</c:v>
                </c:pt>
                <c:pt idx="114">
                  <c:v>167</c:v>
                </c:pt>
                <c:pt idx="115">
                  <c:v>167.5</c:v>
                </c:pt>
                <c:pt idx="116">
                  <c:v>168</c:v>
                </c:pt>
                <c:pt idx="117">
                  <c:v>168.5</c:v>
                </c:pt>
                <c:pt idx="118">
                  <c:v>169</c:v>
                </c:pt>
                <c:pt idx="119">
                  <c:v>169.5</c:v>
                </c:pt>
                <c:pt idx="120">
                  <c:v>170</c:v>
                </c:pt>
                <c:pt idx="121">
                  <c:v>170.5</c:v>
                </c:pt>
                <c:pt idx="122">
                  <c:v>171</c:v>
                </c:pt>
                <c:pt idx="123">
                  <c:v>171.5</c:v>
                </c:pt>
                <c:pt idx="124">
                  <c:v>172</c:v>
                </c:pt>
                <c:pt idx="125">
                  <c:v>172.5</c:v>
                </c:pt>
                <c:pt idx="126">
                  <c:v>173</c:v>
                </c:pt>
                <c:pt idx="127">
                  <c:v>173.5</c:v>
                </c:pt>
                <c:pt idx="128">
                  <c:v>174</c:v>
                </c:pt>
                <c:pt idx="129">
                  <c:v>174.5</c:v>
                </c:pt>
                <c:pt idx="130">
                  <c:v>175</c:v>
                </c:pt>
                <c:pt idx="131">
                  <c:v>175.5</c:v>
                </c:pt>
                <c:pt idx="132">
                  <c:v>176</c:v>
                </c:pt>
                <c:pt idx="133">
                  <c:v>176.5</c:v>
                </c:pt>
                <c:pt idx="134">
                  <c:v>177</c:v>
                </c:pt>
                <c:pt idx="135">
                  <c:v>177.5</c:v>
                </c:pt>
                <c:pt idx="136">
                  <c:v>178</c:v>
                </c:pt>
                <c:pt idx="137">
                  <c:v>178.5</c:v>
                </c:pt>
                <c:pt idx="138">
                  <c:v>179</c:v>
                </c:pt>
                <c:pt idx="139">
                  <c:v>179.5</c:v>
                </c:pt>
                <c:pt idx="140">
                  <c:v>180</c:v>
                </c:pt>
                <c:pt idx="141">
                  <c:v>180.5</c:v>
                </c:pt>
                <c:pt idx="142">
                  <c:v>181</c:v>
                </c:pt>
                <c:pt idx="143">
                  <c:v>181.5</c:v>
                </c:pt>
                <c:pt idx="144">
                  <c:v>182</c:v>
                </c:pt>
                <c:pt idx="145">
                  <c:v>182.5</c:v>
                </c:pt>
                <c:pt idx="146">
                  <c:v>183</c:v>
                </c:pt>
                <c:pt idx="147">
                  <c:v>183.5</c:v>
                </c:pt>
                <c:pt idx="148">
                  <c:v>184</c:v>
                </c:pt>
                <c:pt idx="149">
                  <c:v>184.5</c:v>
                </c:pt>
                <c:pt idx="150">
                  <c:v>185</c:v>
                </c:pt>
                <c:pt idx="151">
                  <c:v>185.5</c:v>
                </c:pt>
                <c:pt idx="152">
                  <c:v>186</c:v>
                </c:pt>
                <c:pt idx="153">
                  <c:v>186.5</c:v>
                </c:pt>
                <c:pt idx="154">
                  <c:v>187</c:v>
                </c:pt>
                <c:pt idx="155">
                  <c:v>187.5</c:v>
                </c:pt>
                <c:pt idx="156">
                  <c:v>188</c:v>
                </c:pt>
                <c:pt idx="157">
                  <c:v>188.5</c:v>
                </c:pt>
                <c:pt idx="158">
                  <c:v>189</c:v>
                </c:pt>
                <c:pt idx="159">
                  <c:v>189.5</c:v>
                </c:pt>
                <c:pt idx="160">
                  <c:v>190</c:v>
                </c:pt>
                <c:pt idx="161">
                  <c:v>190.5</c:v>
                </c:pt>
                <c:pt idx="162">
                  <c:v>191</c:v>
                </c:pt>
                <c:pt idx="163">
                  <c:v>191.5</c:v>
                </c:pt>
                <c:pt idx="164">
                  <c:v>192</c:v>
                </c:pt>
                <c:pt idx="165">
                  <c:v>192.5</c:v>
                </c:pt>
                <c:pt idx="166">
                  <c:v>193</c:v>
                </c:pt>
                <c:pt idx="167">
                  <c:v>193.5</c:v>
                </c:pt>
                <c:pt idx="168">
                  <c:v>194</c:v>
                </c:pt>
                <c:pt idx="169">
                  <c:v>194.5</c:v>
                </c:pt>
                <c:pt idx="170">
                  <c:v>195</c:v>
                </c:pt>
                <c:pt idx="171">
                  <c:v>195.5</c:v>
                </c:pt>
                <c:pt idx="172">
                  <c:v>196</c:v>
                </c:pt>
                <c:pt idx="173">
                  <c:v>196.5</c:v>
                </c:pt>
                <c:pt idx="174">
                  <c:v>197</c:v>
                </c:pt>
                <c:pt idx="175">
                  <c:v>197.5</c:v>
                </c:pt>
                <c:pt idx="176">
                  <c:v>198</c:v>
                </c:pt>
                <c:pt idx="177">
                  <c:v>198.5</c:v>
                </c:pt>
                <c:pt idx="178">
                  <c:v>199</c:v>
                </c:pt>
                <c:pt idx="179">
                  <c:v>199.5</c:v>
                </c:pt>
                <c:pt idx="180">
                  <c:v>200</c:v>
                </c:pt>
              </c:numCache>
            </c:numRef>
          </c:xVal>
          <c:yVal>
            <c:numRef>
              <c:f>Sheet1!$K$1:$K$181</c:f>
              <c:numCache>
                <c:formatCode>General</c:formatCode>
                <c:ptCount val="181"/>
                <c:pt idx="0">
                  <c:v>1.4715000000000001E-2</c:v>
                </c:pt>
                <c:pt idx="1">
                  <c:v>1.511E-2</c:v>
                </c:pt>
                <c:pt idx="2">
                  <c:v>1.1516999999999999E-2</c:v>
                </c:pt>
                <c:pt idx="3">
                  <c:v>7.9249999999999998E-3</c:v>
                </c:pt>
                <c:pt idx="4">
                  <c:v>4.3319999999999999E-3</c:v>
                </c:pt>
                <c:pt idx="5" formatCode="0.00E+00">
                  <c:v>7.3938189999999998E-4</c:v>
                </c:pt>
                <c:pt idx="6">
                  <c:v>-2.8530000000000001E-3</c:v>
                </c:pt>
                <c:pt idx="7">
                  <c:v>-6.4460000000000003E-3</c:v>
                </c:pt>
                <c:pt idx="8">
                  <c:v>-1.0038999999999999E-2</c:v>
                </c:pt>
                <c:pt idx="9">
                  <c:v>-1.3631000000000001E-2</c:v>
                </c:pt>
                <c:pt idx="10">
                  <c:v>-1.7224E-2</c:v>
                </c:pt>
                <c:pt idx="11">
                  <c:v>-2.0816000000000001E-2</c:v>
                </c:pt>
                <c:pt idx="12">
                  <c:v>-2.4409E-2</c:v>
                </c:pt>
                <c:pt idx="13">
                  <c:v>-2.8001999999999999E-2</c:v>
                </c:pt>
                <c:pt idx="14">
                  <c:v>-3.1593999999999997E-2</c:v>
                </c:pt>
                <c:pt idx="15">
                  <c:v>-3.5004E-2</c:v>
                </c:pt>
                <c:pt idx="16">
                  <c:v>-3.8355E-2</c:v>
                </c:pt>
                <c:pt idx="17">
                  <c:v>-4.1704999999999999E-2</c:v>
                </c:pt>
                <c:pt idx="18">
                  <c:v>-4.5055999999999999E-2</c:v>
                </c:pt>
                <c:pt idx="19">
                  <c:v>-4.8406999999999999E-2</c:v>
                </c:pt>
                <c:pt idx="20">
                  <c:v>-5.1756999999999997E-2</c:v>
                </c:pt>
                <c:pt idx="21">
                  <c:v>3.8110000000000002E-3</c:v>
                </c:pt>
                <c:pt idx="22">
                  <c:v>5.9379000000000001E-2</c:v>
                </c:pt>
                <c:pt idx="23">
                  <c:v>0.11494699999999999</c:v>
                </c:pt>
                <c:pt idx="24">
                  <c:v>0.170515</c:v>
                </c:pt>
                <c:pt idx="25">
                  <c:v>0.22608300000000001</c:v>
                </c:pt>
                <c:pt idx="26">
                  <c:v>0.28165099999999998</c:v>
                </c:pt>
                <c:pt idx="27">
                  <c:v>0.33721899999999999</c:v>
                </c:pt>
                <c:pt idx="28">
                  <c:v>0.392787</c:v>
                </c:pt>
                <c:pt idx="29">
                  <c:v>0.44835599999999998</c:v>
                </c:pt>
                <c:pt idx="30">
                  <c:v>0.50392400000000004</c:v>
                </c:pt>
                <c:pt idx="31">
                  <c:v>0.55949199999999999</c:v>
                </c:pt>
                <c:pt idx="32">
                  <c:v>0.61506000000000005</c:v>
                </c:pt>
                <c:pt idx="33">
                  <c:v>0.670628</c:v>
                </c:pt>
                <c:pt idx="34">
                  <c:v>0.72619599999999995</c:v>
                </c:pt>
                <c:pt idx="35">
                  <c:v>0.78176400000000001</c:v>
                </c:pt>
                <c:pt idx="36">
                  <c:v>0.83733199999999997</c:v>
                </c:pt>
                <c:pt idx="37">
                  <c:v>0.892683</c:v>
                </c:pt>
                <c:pt idx="38">
                  <c:v>0.94716500000000003</c:v>
                </c:pt>
                <c:pt idx="39">
                  <c:v>1.001646</c:v>
                </c:pt>
                <c:pt idx="40">
                  <c:v>1.056128</c:v>
                </c:pt>
                <c:pt idx="41">
                  <c:v>1.048697</c:v>
                </c:pt>
                <c:pt idx="42">
                  <c:v>1.0412669999999999</c:v>
                </c:pt>
                <c:pt idx="43">
                  <c:v>1.0338369999999999</c:v>
                </c:pt>
                <c:pt idx="44">
                  <c:v>1.026915</c:v>
                </c:pt>
                <c:pt idx="45">
                  <c:v>1.021514</c:v>
                </c:pt>
                <c:pt idx="46">
                  <c:v>1.016114</c:v>
                </c:pt>
                <c:pt idx="47">
                  <c:v>1.0107139999999999</c:v>
                </c:pt>
                <c:pt idx="48">
                  <c:v>1.0053129999999999</c:v>
                </c:pt>
                <c:pt idx="49">
                  <c:v>0.99991300000000005</c:v>
                </c:pt>
                <c:pt idx="50">
                  <c:v>0.99451199999999995</c:v>
                </c:pt>
                <c:pt idx="51">
                  <c:v>0.98911199999999999</c:v>
                </c:pt>
                <c:pt idx="52">
                  <c:v>0.98371200000000003</c:v>
                </c:pt>
                <c:pt idx="53">
                  <c:v>0.98463000000000001</c:v>
                </c:pt>
                <c:pt idx="54">
                  <c:v>0.98822699999999997</c:v>
                </c:pt>
                <c:pt idx="55">
                  <c:v>0.99182300000000001</c:v>
                </c:pt>
                <c:pt idx="56">
                  <c:v>0.99541900000000005</c:v>
                </c:pt>
                <c:pt idx="57">
                  <c:v>0.99803699999999995</c:v>
                </c:pt>
                <c:pt idx="58">
                  <c:v>0.99931400000000004</c:v>
                </c:pt>
                <c:pt idx="59">
                  <c:v>1.0000910000000001</c:v>
                </c:pt>
                <c:pt idx="60">
                  <c:v>0.99991300000000005</c:v>
                </c:pt>
                <c:pt idx="61">
                  <c:v>0.99973500000000004</c:v>
                </c:pt>
                <c:pt idx="62">
                  <c:v>0.999556</c:v>
                </c:pt>
                <c:pt idx="63">
                  <c:v>0.99937799999999999</c:v>
                </c:pt>
                <c:pt idx="64">
                  <c:v>0.99940399999999996</c:v>
                </c:pt>
                <c:pt idx="65">
                  <c:v>0.99943000000000004</c:v>
                </c:pt>
                <c:pt idx="66">
                  <c:v>0.99945499999999998</c:v>
                </c:pt>
                <c:pt idx="67">
                  <c:v>0.99948099999999995</c:v>
                </c:pt>
                <c:pt idx="68">
                  <c:v>0.99950600000000001</c:v>
                </c:pt>
                <c:pt idx="69">
                  <c:v>0.99956500000000004</c:v>
                </c:pt>
                <c:pt idx="70">
                  <c:v>0.99962899999999999</c:v>
                </c:pt>
                <c:pt idx="71">
                  <c:v>0.99969200000000003</c:v>
                </c:pt>
                <c:pt idx="72">
                  <c:v>0.99974600000000002</c:v>
                </c:pt>
                <c:pt idx="73">
                  <c:v>0.99977899999999997</c:v>
                </c:pt>
                <c:pt idx="74">
                  <c:v>0.99978</c:v>
                </c:pt>
                <c:pt idx="75">
                  <c:v>0.99977499999999997</c:v>
                </c:pt>
                <c:pt idx="76">
                  <c:v>0.99976699999999996</c:v>
                </c:pt>
                <c:pt idx="77">
                  <c:v>0.99975999999999998</c:v>
                </c:pt>
                <c:pt idx="78">
                  <c:v>0.99976399999999999</c:v>
                </c:pt>
                <c:pt idx="79">
                  <c:v>0.99976799999999999</c:v>
                </c:pt>
                <c:pt idx="80">
                  <c:v>0.99977099999999997</c:v>
                </c:pt>
                <c:pt idx="81">
                  <c:v>0.99977300000000002</c:v>
                </c:pt>
                <c:pt idx="82">
                  <c:v>0.99978599999999995</c:v>
                </c:pt>
                <c:pt idx="83">
                  <c:v>0.99979899999999999</c:v>
                </c:pt>
                <c:pt idx="84">
                  <c:v>0.99981200000000003</c:v>
                </c:pt>
                <c:pt idx="85">
                  <c:v>0.99982400000000005</c:v>
                </c:pt>
                <c:pt idx="86">
                  <c:v>0.99983100000000003</c:v>
                </c:pt>
                <c:pt idx="87">
                  <c:v>0.99982700000000002</c:v>
                </c:pt>
                <c:pt idx="88">
                  <c:v>0.99981699999999996</c:v>
                </c:pt>
                <c:pt idx="89">
                  <c:v>0.999807</c:v>
                </c:pt>
                <c:pt idx="90">
                  <c:v>0.99979600000000002</c:v>
                </c:pt>
                <c:pt idx="91">
                  <c:v>0.99978500000000003</c:v>
                </c:pt>
                <c:pt idx="92">
                  <c:v>0.99977400000000005</c:v>
                </c:pt>
                <c:pt idx="93">
                  <c:v>0.99975899999999995</c:v>
                </c:pt>
                <c:pt idx="94">
                  <c:v>0.99975000000000003</c:v>
                </c:pt>
                <c:pt idx="95">
                  <c:v>0.99972799999999995</c:v>
                </c:pt>
                <c:pt idx="96">
                  <c:v>0.99970599999999998</c:v>
                </c:pt>
                <c:pt idx="97">
                  <c:v>0.99968400000000002</c:v>
                </c:pt>
                <c:pt idx="98">
                  <c:v>0.99965300000000001</c:v>
                </c:pt>
                <c:pt idx="99">
                  <c:v>0.99962099999999998</c:v>
                </c:pt>
                <c:pt idx="100">
                  <c:v>0.99962499999999999</c:v>
                </c:pt>
                <c:pt idx="101">
                  <c:v>0.99963500000000005</c:v>
                </c:pt>
                <c:pt idx="102">
                  <c:v>0.99965700000000002</c:v>
                </c:pt>
                <c:pt idx="103">
                  <c:v>0.99968800000000002</c:v>
                </c:pt>
                <c:pt idx="104">
                  <c:v>0.999718</c:v>
                </c:pt>
                <c:pt idx="105">
                  <c:v>0.999749</c:v>
                </c:pt>
                <c:pt idx="106">
                  <c:v>0.99977400000000005</c:v>
                </c:pt>
                <c:pt idx="107">
                  <c:v>0.99978500000000003</c:v>
                </c:pt>
                <c:pt idx="108">
                  <c:v>0.99978599999999995</c:v>
                </c:pt>
                <c:pt idx="109">
                  <c:v>0.99977099999999997</c:v>
                </c:pt>
                <c:pt idx="110">
                  <c:v>0.99975700000000001</c:v>
                </c:pt>
                <c:pt idx="111">
                  <c:v>0.99972899999999998</c:v>
                </c:pt>
                <c:pt idx="112">
                  <c:v>0.99968199999999996</c:v>
                </c:pt>
                <c:pt idx="113">
                  <c:v>0.99958400000000003</c:v>
                </c:pt>
                <c:pt idx="114">
                  <c:v>0.99948300000000001</c:v>
                </c:pt>
                <c:pt idx="115">
                  <c:v>0.99938300000000002</c:v>
                </c:pt>
                <c:pt idx="116">
                  <c:v>0.99927600000000005</c:v>
                </c:pt>
                <c:pt idx="117">
                  <c:v>0.99919400000000003</c:v>
                </c:pt>
                <c:pt idx="118">
                  <c:v>0.999359</c:v>
                </c:pt>
                <c:pt idx="119">
                  <c:v>0.99951100000000004</c:v>
                </c:pt>
                <c:pt idx="120">
                  <c:v>0.99948400000000004</c:v>
                </c:pt>
                <c:pt idx="121">
                  <c:v>0.99945799999999996</c:v>
                </c:pt>
                <c:pt idx="122">
                  <c:v>0.99929199999999996</c:v>
                </c:pt>
                <c:pt idx="123">
                  <c:v>0.99858400000000003</c:v>
                </c:pt>
                <c:pt idx="124">
                  <c:v>0.99784099999999998</c:v>
                </c:pt>
                <c:pt idx="125">
                  <c:v>0.99465000000000003</c:v>
                </c:pt>
                <c:pt idx="126">
                  <c:v>0.99145899999999998</c:v>
                </c:pt>
                <c:pt idx="127">
                  <c:v>0.98826800000000004</c:v>
                </c:pt>
                <c:pt idx="128">
                  <c:v>0.99047499999999999</c:v>
                </c:pt>
                <c:pt idx="129">
                  <c:v>0.99416000000000004</c:v>
                </c:pt>
                <c:pt idx="130">
                  <c:v>0.99784499999999998</c:v>
                </c:pt>
                <c:pt idx="131">
                  <c:v>1.00153</c:v>
                </c:pt>
                <c:pt idx="132">
                  <c:v>1.0052140000000001</c:v>
                </c:pt>
                <c:pt idx="133">
                  <c:v>1.008899</c:v>
                </c:pt>
                <c:pt idx="134">
                  <c:v>1.0125839999999999</c:v>
                </c:pt>
                <c:pt idx="135">
                  <c:v>1.0162679999999999</c:v>
                </c:pt>
                <c:pt idx="136">
                  <c:v>1.020578</c:v>
                </c:pt>
                <c:pt idx="137">
                  <c:v>1.025833</c:v>
                </c:pt>
                <c:pt idx="138">
                  <c:v>1.0310889999999999</c:v>
                </c:pt>
                <c:pt idx="139">
                  <c:v>1.0363450000000001</c:v>
                </c:pt>
                <c:pt idx="140">
                  <c:v>1.041601</c:v>
                </c:pt>
                <c:pt idx="141">
                  <c:v>0.98722200000000004</c:v>
                </c:pt>
                <c:pt idx="142">
                  <c:v>0.93284299999999998</c:v>
                </c:pt>
                <c:pt idx="143">
                  <c:v>0.87846400000000002</c:v>
                </c:pt>
                <c:pt idx="144">
                  <c:v>0.82408499999999996</c:v>
                </c:pt>
                <c:pt idx="145">
                  <c:v>0.769706</c:v>
                </c:pt>
                <c:pt idx="146">
                  <c:v>0.71532799999999996</c:v>
                </c:pt>
                <c:pt idx="147">
                  <c:v>0.66094900000000001</c:v>
                </c:pt>
                <c:pt idx="148">
                  <c:v>0.60657000000000005</c:v>
                </c:pt>
                <c:pt idx="149">
                  <c:v>0.55219099999999999</c:v>
                </c:pt>
                <c:pt idx="150">
                  <c:v>0.49781199999999998</c:v>
                </c:pt>
                <c:pt idx="151">
                  <c:v>0.44343300000000002</c:v>
                </c:pt>
                <c:pt idx="152">
                  <c:v>0.38905400000000001</c:v>
                </c:pt>
                <c:pt idx="153">
                  <c:v>0.33467599999999997</c:v>
                </c:pt>
                <c:pt idx="154">
                  <c:v>0.28029700000000002</c:v>
                </c:pt>
                <c:pt idx="155">
                  <c:v>0.22591800000000001</c:v>
                </c:pt>
                <c:pt idx="156">
                  <c:v>0.171539</c:v>
                </c:pt>
                <c:pt idx="157">
                  <c:v>0.11718099999999999</c:v>
                </c:pt>
                <c:pt idx="158">
                  <c:v>6.2909000000000007E-2</c:v>
                </c:pt>
                <c:pt idx="159">
                  <c:v>8.6359999999999996E-3</c:v>
                </c:pt>
                <c:pt idx="160">
                  <c:v>-4.5636000000000003E-2</c:v>
                </c:pt>
                <c:pt idx="161">
                  <c:v>-4.2064999999999998E-2</c:v>
                </c:pt>
                <c:pt idx="162">
                  <c:v>-3.8494E-2</c:v>
                </c:pt>
                <c:pt idx="163">
                  <c:v>-3.4923000000000003E-2</c:v>
                </c:pt>
                <c:pt idx="164">
                  <c:v>-3.1351999999999998E-2</c:v>
                </c:pt>
                <c:pt idx="165">
                  <c:v>-2.7781E-2</c:v>
                </c:pt>
                <c:pt idx="166">
                  <c:v>-2.4209999999999999E-2</c:v>
                </c:pt>
                <c:pt idx="167">
                  <c:v>-2.0639000000000001E-2</c:v>
                </c:pt>
                <c:pt idx="168">
                  <c:v>-1.7238E-2</c:v>
                </c:pt>
                <c:pt idx="169">
                  <c:v>-1.3922E-2</c:v>
                </c:pt>
                <c:pt idx="170">
                  <c:v>-1.0606000000000001E-2</c:v>
                </c:pt>
                <c:pt idx="171">
                  <c:v>-7.2899999999999996E-3</c:v>
                </c:pt>
                <c:pt idx="172">
                  <c:v>-3.9740000000000001E-3</c:v>
                </c:pt>
                <c:pt idx="173" formatCode="0.00E+00">
                  <c:v>-6.5814070000000001E-4</c:v>
                </c:pt>
                <c:pt idx="174">
                  <c:v>2.6580000000000002E-3</c:v>
                </c:pt>
                <c:pt idx="175">
                  <c:v>5.9740000000000001E-3</c:v>
                </c:pt>
                <c:pt idx="176">
                  <c:v>9.2899999999999996E-3</c:v>
                </c:pt>
                <c:pt idx="177">
                  <c:v>1.2605999999999999E-2</c:v>
                </c:pt>
                <c:pt idx="178">
                  <c:v>1.3259999999999999E-2</c:v>
                </c:pt>
                <c:pt idx="179">
                  <c:v>1.2388E-2</c:v>
                </c:pt>
                <c:pt idx="180">
                  <c:v>1.1516999999999999E-2</c:v>
                </c:pt>
              </c:numCache>
            </c:numRef>
          </c:yVal>
          <c:smooth val="0"/>
        </c:ser>
        <c:ser>
          <c:idx val="5"/>
          <c:order val="3"/>
          <c:tx>
            <c:v>Fine Mesh All Areas</c:v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Sheet1!$M$1:$M$91</c:f>
              <c:numCache>
                <c:formatCode>General</c:formatCode>
                <c:ptCount val="91"/>
                <c:pt idx="0">
                  <c:v>110</c:v>
                </c:pt>
                <c:pt idx="1">
                  <c:v>111</c:v>
                </c:pt>
                <c:pt idx="2">
                  <c:v>112</c:v>
                </c:pt>
                <c:pt idx="3">
                  <c:v>113</c:v>
                </c:pt>
                <c:pt idx="4">
                  <c:v>114</c:v>
                </c:pt>
                <c:pt idx="5">
                  <c:v>115</c:v>
                </c:pt>
                <c:pt idx="6">
                  <c:v>116</c:v>
                </c:pt>
                <c:pt idx="7">
                  <c:v>117</c:v>
                </c:pt>
                <c:pt idx="8">
                  <c:v>118</c:v>
                </c:pt>
                <c:pt idx="9">
                  <c:v>119</c:v>
                </c:pt>
                <c:pt idx="10">
                  <c:v>120</c:v>
                </c:pt>
                <c:pt idx="11">
                  <c:v>121</c:v>
                </c:pt>
                <c:pt idx="12">
                  <c:v>122</c:v>
                </c:pt>
                <c:pt idx="13">
                  <c:v>123</c:v>
                </c:pt>
                <c:pt idx="14">
                  <c:v>124</c:v>
                </c:pt>
                <c:pt idx="15">
                  <c:v>125</c:v>
                </c:pt>
                <c:pt idx="16">
                  <c:v>126</c:v>
                </c:pt>
                <c:pt idx="17">
                  <c:v>127</c:v>
                </c:pt>
                <c:pt idx="18">
                  <c:v>128</c:v>
                </c:pt>
                <c:pt idx="19">
                  <c:v>129</c:v>
                </c:pt>
                <c:pt idx="20">
                  <c:v>130</c:v>
                </c:pt>
                <c:pt idx="21">
                  <c:v>131</c:v>
                </c:pt>
                <c:pt idx="22">
                  <c:v>132</c:v>
                </c:pt>
                <c:pt idx="23">
                  <c:v>133</c:v>
                </c:pt>
                <c:pt idx="24">
                  <c:v>134</c:v>
                </c:pt>
                <c:pt idx="25">
                  <c:v>135</c:v>
                </c:pt>
                <c:pt idx="26">
                  <c:v>136</c:v>
                </c:pt>
                <c:pt idx="27">
                  <c:v>137</c:v>
                </c:pt>
                <c:pt idx="28">
                  <c:v>138</c:v>
                </c:pt>
                <c:pt idx="29">
                  <c:v>139</c:v>
                </c:pt>
                <c:pt idx="30">
                  <c:v>140</c:v>
                </c:pt>
                <c:pt idx="31">
                  <c:v>141</c:v>
                </c:pt>
                <c:pt idx="32">
                  <c:v>142</c:v>
                </c:pt>
                <c:pt idx="33">
                  <c:v>143</c:v>
                </c:pt>
                <c:pt idx="34">
                  <c:v>144</c:v>
                </c:pt>
                <c:pt idx="35">
                  <c:v>145</c:v>
                </c:pt>
                <c:pt idx="36">
                  <c:v>146</c:v>
                </c:pt>
                <c:pt idx="37">
                  <c:v>147</c:v>
                </c:pt>
                <c:pt idx="38">
                  <c:v>148</c:v>
                </c:pt>
                <c:pt idx="39">
                  <c:v>149</c:v>
                </c:pt>
                <c:pt idx="40">
                  <c:v>150</c:v>
                </c:pt>
                <c:pt idx="41">
                  <c:v>151</c:v>
                </c:pt>
                <c:pt idx="42">
                  <c:v>152</c:v>
                </c:pt>
                <c:pt idx="43">
                  <c:v>153</c:v>
                </c:pt>
                <c:pt idx="44">
                  <c:v>154</c:v>
                </c:pt>
                <c:pt idx="45">
                  <c:v>155</c:v>
                </c:pt>
                <c:pt idx="46">
                  <c:v>156</c:v>
                </c:pt>
                <c:pt idx="47">
                  <c:v>157</c:v>
                </c:pt>
                <c:pt idx="48">
                  <c:v>158</c:v>
                </c:pt>
                <c:pt idx="49">
                  <c:v>159</c:v>
                </c:pt>
                <c:pt idx="50">
                  <c:v>160</c:v>
                </c:pt>
                <c:pt idx="51">
                  <c:v>161</c:v>
                </c:pt>
                <c:pt idx="52">
                  <c:v>162</c:v>
                </c:pt>
                <c:pt idx="53">
                  <c:v>163</c:v>
                </c:pt>
                <c:pt idx="54">
                  <c:v>164</c:v>
                </c:pt>
                <c:pt idx="55">
                  <c:v>165</c:v>
                </c:pt>
                <c:pt idx="56">
                  <c:v>166</c:v>
                </c:pt>
                <c:pt idx="57">
                  <c:v>167</c:v>
                </c:pt>
                <c:pt idx="58">
                  <c:v>168</c:v>
                </c:pt>
                <c:pt idx="59">
                  <c:v>169</c:v>
                </c:pt>
                <c:pt idx="60">
                  <c:v>170</c:v>
                </c:pt>
                <c:pt idx="61">
                  <c:v>171</c:v>
                </c:pt>
                <c:pt idx="62">
                  <c:v>172</c:v>
                </c:pt>
                <c:pt idx="63">
                  <c:v>173</c:v>
                </c:pt>
                <c:pt idx="64">
                  <c:v>174</c:v>
                </c:pt>
                <c:pt idx="65">
                  <c:v>175</c:v>
                </c:pt>
                <c:pt idx="66">
                  <c:v>176</c:v>
                </c:pt>
                <c:pt idx="67">
                  <c:v>177</c:v>
                </c:pt>
                <c:pt idx="68">
                  <c:v>178</c:v>
                </c:pt>
                <c:pt idx="69">
                  <c:v>179</c:v>
                </c:pt>
                <c:pt idx="70">
                  <c:v>180</c:v>
                </c:pt>
                <c:pt idx="71">
                  <c:v>181</c:v>
                </c:pt>
                <c:pt idx="72">
                  <c:v>182</c:v>
                </c:pt>
                <c:pt idx="73">
                  <c:v>183</c:v>
                </c:pt>
                <c:pt idx="74">
                  <c:v>184</c:v>
                </c:pt>
                <c:pt idx="75">
                  <c:v>185</c:v>
                </c:pt>
                <c:pt idx="76">
                  <c:v>186</c:v>
                </c:pt>
                <c:pt idx="77">
                  <c:v>187</c:v>
                </c:pt>
                <c:pt idx="78">
                  <c:v>188</c:v>
                </c:pt>
                <c:pt idx="79">
                  <c:v>189</c:v>
                </c:pt>
                <c:pt idx="80">
                  <c:v>190</c:v>
                </c:pt>
                <c:pt idx="81">
                  <c:v>191</c:v>
                </c:pt>
                <c:pt idx="82">
                  <c:v>192</c:v>
                </c:pt>
                <c:pt idx="83">
                  <c:v>193</c:v>
                </c:pt>
                <c:pt idx="84">
                  <c:v>194</c:v>
                </c:pt>
                <c:pt idx="85">
                  <c:v>195</c:v>
                </c:pt>
                <c:pt idx="86">
                  <c:v>196</c:v>
                </c:pt>
                <c:pt idx="87">
                  <c:v>197</c:v>
                </c:pt>
                <c:pt idx="88">
                  <c:v>198</c:v>
                </c:pt>
                <c:pt idx="89">
                  <c:v>199</c:v>
                </c:pt>
                <c:pt idx="90">
                  <c:v>200</c:v>
                </c:pt>
              </c:numCache>
            </c:numRef>
          </c:xVal>
          <c:yVal>
            <c:numRef>
              <c:f>Sheet1!$P$1:$P$91</c:f>
              <c:numCache>
                <c:formatCode>General</c:formatCode>
                <c:ptCount val="91"/>
                <c:pt idx="0" formatCode="0.00E+00">
                  <c:v>6.0033030000000004E-4</c:v>
                </c:pt>
                <c:pt idx="1">
                  <c:v>2.2139999999999998E-3</c:v>
                </c:pt>
                <c:pt idx="2">
                  <c:v>3.8790000000000001E-3</c:v>
                </c:pt>
                <c:pt idx="3">
                  <c:v>5.5440000000000003E-3</c:v>
                </c:pt>
                <c:pt idx="4">
                  <c:v>6.7279999999999996E-3</c:v>
                </c:pt>
                <c:pt idx="5">
                  <c:v>3.7729999999999999E-3</c:v>
                </c:pt>
                <c:pt idx="6" formatCode="0.00E+00">
                  <c:v>8.166925E-4</c:v>
                </c:pt>
                <c:pt idx="7">
                  <c:v>-2.1389999999999998E-3</c:v>
                </c:pt>
                <c:pt idx="8">
                  <c:v>-4.8430000000000001E-3</c:v>
                </c:pt>
                <c:pt idx="9">
                  <c:v>-7.4440000000000001E-3</c:v>
                </c:pt>
                <c:pt idx="10">
                  <c:v>-1.0045E-2</c:v>
                </c:pt>
                <c:pt idx="11">
                  <c:v>9.0513999999999997E-2</c:v>
                </c:pt>
                <c:pt idx="12">
                  <c:v>0.19107399999999999</c:v>
                </c:pt>
                <c:pt idx="13">
                  <c:v>0.29146699999999998</c:v>
                </c:pt>
                <c:pt idx="14">
                  <c:v>0.39171400000000001</c:v>
                </c:pt>
                <c:pt idx="15">
                  <c:v>0.49196200000000001</c:v>
                </c:pt>
                <c:pt idx="16">
                  <c:v>0.589422</c:v>
                </c:pt>
                <c:pt idx="17">
                  <c:v>0.68684999999999996</c:v>
                </c:pt>
                <c:pt idx="18">
                  <c:v>0.783918</c:v>
                </c:pt>
                <c:pt idx="19">
                  <c:v>0.88052399999999997</c:v>
                </c:pt>
                <c:pt idx="20">
                  <c:v>0.97713000000000005</c:v>
                </c:pt>
                <c:pt idx="21">
                  <c:v>0.97574899999999998</c:v>
                </c:pt>
                <c:pt idx="22">
                  <c:v>0.97436800000000001</c:v>
                </c:pt>
                <c:pt idx="23">
                  <c:v>0.97232700000000005</c:v>
                </c:pt>
                <c:pt idx="24">
                  <c:v>0.97020899999999999</c:v>
                </c:pt>
                <c:pt idx="25">
                  <c:v>0.96809000000000001</c:v>
                </c:pt>
                <c:pt idx="26">
                  <c:v>0.97018199999999999</c:v>
                </c:pt>
                <c:pt idx="27">
                  <c:v>0.97607500000000003</c:v>
                </c:pt>
                <c:pt idx="28">
                  <c:v>0.98196899999999998</c:v>
                </c:pt>
                <c:pt idx="29">
                  <c:v>0.98740899999999998</c:v>
                </c:pt>
                <c:pt idx="30">
                  <c:v>0.99173100000000003</c:v>
                </c:pt>
                <c:pt idx="31">
                  <c:v>0.99605200000000005</c:v>
                </c:pt>
                <c:pt idx="32">
                  <c:v>0.99705299999999997</c:v>
                </c:pt>
                <c:pt idx="33">
                  <c:v>0.99609999999999999</c:v>
                </c:pt>
                <c:pt idx="34">
                  <c:v>0.995147</c:v>
                </c:pt>
                <c:pt idx="35">
                  <c:v>0.99419400000000002</c:v>
                </c:pt>
                <c:pt idx="36">
                  <c:v>0.992672</c:v>
                </c:pt>
                <c:pt idx="37">
                  <c:v>0.99080000000000001</c:v>
                </c:pt>
                <c:pt idx="38">
                  <c:v>0.988927</c:v>
                </c:pt>
                <c:pt idx="39">
                  <c:v>0.98705500000000002</c:v>
                </c:pt>
                <c:pt idx="40">
                  <c:v>0.987155</c:v>
                </c:pt>
                <c:pt idx="41">
                  <c:v>0.98729</c:v>
                </c:pt>
                <c:pt idx="42">
                  <c:v>0.98742399999999997</c:v>
                </c:pt>
                <c:pt idx="43">
                  <c:v>0.98848199999999997</c:v>
                </c:pt>
                <c:pt idx="44">
                  <c:v>0.989568</c:v>
                </c:pt>
                <c:pt idx="45">
                  <c:v>0.98995699999999998</c:v>
                </c:pt>
                <c:pt idx="46">
                  <c:v>0.98926099999999995</c:v>
                </c:pt>
                <c:pt idx="47">
                  <c:v>0.98856599999999994</c:v>
                </c:pt>
                <c:pt idx="48">
                  <c:v>0.98787100000000005</c:v>
                </c:pt>
                <c:pt idx="49">
                  <c:v>0.98765199999999997</c:v>
                </c:pt>
                <c:pt idx="50">
                  <c:v>0.98743400000000003</c:v>
                </c:pt>
                <c:pt idx="51">
                  <c:v>0.98721599999999998</c:v>
                </c:pt>
                <c:pt idx="52">
                  <c:v>0.98824299999999998</c:v>
                </c:pt>
                <c:pt idx="53">
                  <c:v>0.989734</c:v>
                </c:pt>
                <c:pt idx="54">
                  <c:v>0.99122500000000002</c:v>
                </c:pt>
                <c:pt idx="55">
                  <c:v>0.99271600000000004</c:v>
                </c:pt>
                <c:pt idx="56">
                  <c:v>0.99412500000000004</c:v>
                </c:pt>
                <c:pt idx="57">
                  <c:v>0.99552700000000005</c:v>
                </c:pt>
                <c:pt idx="58">
                  <c:v>0.99540399999999996</c:v>
                </c:pt>
                <c:pt idx="59">
                  <c:v>0.99118499999999998</c:v>
                </c:pt>
                <c:pt idx="60">
                  <c:v>0.98696600000000001</c:v>
                </c:pt>
                <c:pt idx="61">
                  <c:v>0.98235499999999998</c:v>
                </c:pt>
                <c:pt idx="62">
                  <c:v>0.97751299999999997</c:v>
                </c:pt>
                <c:pt idx="63">
                  <c:v>0.97267099999999995</c:v>
                </c:pt>
                <c:pt idx="64">
                  <c:v>0.96865599999999996</c:v>
                </c:pt>
                <c:pt idx="65">
                  <c:v>0.97046200000000005</c:v>
                </c:pt>
                <c:pt idx="66">
                  <c:v>0.97226800000000002</c:v>
                </c:pt>
                <c:pt idx="67">
                  <c:v>0.974074</c:v>
                </c:pt>
                <c:pt idx="68">
                  <c:v>0.97520799999999996</c:v>
                </c:pt>
                <c:pt idx="69">
                  <c:v>0.97616999999999998</c:v>
                </c:pt>
                <c:pt idx="70">
                  <c:v>0.977132</c:v>
                </c:pt>
                <c:pt idx="71">
                  <c:v>0.87910100000000002</c:v>
                </c:pt>
                <c:pt idx="72">
                  <c:v>0.78107000000000004</c:v>
                </c:pt>
                <c:pt idx="73">
                  <c:v>0.68262999999999996</c:v>
                </c:pt>
                <c:pt idx="74">
                  <c:v>0.58413300000000001</c:v>
                </c:pt>
                <c:pt idx="75">
                  <c:v>0.48563699999999999</c:v>
                </c:pt>
                <c:pt idx="76">
                  <c:v>0.38730300000000001</c:v>
                </c:pt>
                <c:pt idx="77">
                  <c:v>0.288968</c:v>
                </c:pt>
                <c:pt idx="78">
                  <c:v>0.190578</c:v>
                </c:pt>
                <c:pt idx="79">
                  <c:v>9.1814000000000007E-2</c:v>
                </c:pt>
                <c:pt idx="80">
                  <c:v>-6.9499999999999996E-3</c:v>
                </c:pt>
                <c:pt idx="81">
                  <c:v>-3.9849999999999998E-3</c:v>
                </c:pt>
                <c:pt idx="82">
                  <c:v>-1.044E-3</c:v>
                </c:pt>
                <c:pt idx="83">
                  <c:v>1.781E-3</c:v>
                </c:pt>
                <c:pt idx="84">
                  <c:v>4.6049999999999997E-3</c:v>
                </c:pt>
                <c:pt idx="85">
                  <c:v>7.4289999999999998E-3</c:v>
                </c:pt>
                <c:pt idx="86">
                  <c:v>5.6350000000000003E-3</c:v>
                </c:pt>
                <c:pt idx="87">
                  <c:v>3.1800000000000001E-3</c:v>
                </c:pt>
                <c:pt idx="88" formatCode="0.00E+00">
                  <c:v>7.2602880000000004E-4</c:v>
                </c:pt>
                <c:pt idx="89">
                  <c:v>-1.549E-3</c:v>
                </c:pt>
                <c:pt idx="90">
                  <c:v>-3.3400000000000001E-3</c:v>
                </c:pt>
              </c:numCache>
            </c:numRef>
          </c:yVal>
          <c:smooth val="0"/>
        </c:ser>
        <c:ser>
          <c:idx val="6"/>
          <c:order val="4"/>
          <c:tx>
            <c:v>Extra Fine Mesh All Areas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Sheet1!$R$1:$R$91</c:f>
              <c:numCache>
                <c:formatCode>General</c:formatCode>
                <c:ptCount val="91"/>
                <c:pt idx="0">
                  <c:v>110</c:v>
                </c:pt>
                <c:pt idx="1">
                  <c:v>111</c:v>
                </c:pt>
                <c:pt idx="2">
                  <c:v>112</c:v>
                </c:pt>
                <c:pt idx="3">
                  <c:v>113</c:v>
                </c:pt>
                <c:pt idx="4">
                  <c:v>114</c:v>
                </c:pt>
                <c:pt idx="5">
                  <c:v>115</c:v>
                </c:pt>
                <c:pt idx="6">
                  <c:v>116</c:v>
                </c:pt>
                <c:pt idx="7">
                  <c:v>117</c:v>
                </c:pt>
                <c:pt idx="8">
                  <c:v>118</c:v>
                </c:pt>
                <c:pt idx="9">
                  <c:v>119</c:v>
                </c:pt>
                <c:pt idx="10">
                  <c:v>120</c:v>
                </c:pt>
                <c:pt idx="11">
                  <c:v>121</c:v>
                </c:pt>
                <c:pt idx="12">
                  <c:v>122</c:v>
                </c:pt>
                <c:pt idx="13">
                  <c:v>123</c:v>
                </c:pt>
                <c:pt idx="14">
                  <c:v>124</c:v>
                </c:pt>
                <c:pt idx="15">
                  <c:v>125</c:v>
                </c:pt>
                <c:pt idx="16">
                  <c:v>126</c:v>
                </c:pt>
                <c:pt idx="17">
                  <c:v>127</c:v>
                </c:pt>
                <c:pt idx="18">
                  <c:v>128</c:v>
                </c:pt>
                <c:pt idx="19">
                  <c:v>129</c:v>
                </c:pt>
                <c:pt idx="20">
                  <c:v>130</c:v>
                </c:pt>
                <c:pt idx="21">
                  <c:v>131</c:v>
                </c:pt>
                <c:pt idx="22">
                  <c:v>132</c:v>
                </c:pt>
                <c:pt idx="23">
                  <c:v>133</c:v>
                </c:pt>
                <c:pt idx="24">
                  <c:v>134</c:v>
                </c:pt>
                <c:pt idx="25">
                  <c:v>135</c:v>
                </c:pt>
                <c:pt idx="26">
                  <c:v>136</c:v>
                </c:pt>
                <c:pt idx="27">
                  <c:v>137</c:v>
                </c:pt>
                <c:pt idx="28">
                  <c:v>138</c:v>
                </c:pt>
                <c:pt idx="29">
                  <c:v>139</c:v>
                </c:pt>
                <c:pt idx="30">
                  <c:v>140</c:v>
                </c:pt>
                <c:pt idx="31">
                  <c:v>141</c:v>
                </c:pt>
                <c:pt idx="32">
                  <c:v>142</c:v>
                </c:pt>
                <c:pt idx="33">
                  <c:v>143</c:v>
                </c:pt>
                <c:pt idx="34">
                  <c:v>144</c:v>
                </c:pt>
                <c:pt idx="35">
                  <c:v>145</c:v>
                </c:pt>
                <c:pt idx="36">
                  <c:v>146</c:v>
                </c:pt>
                <c:pt idx="37">
                  <c:v>147</c:v>
                </c:pt>
                <c:pt idx="38">
                  <c:v>148</c:v>
                </c:pt>
                <c:pt idx="39">
                  <c:v>149</c:v>
                </c:pt>
                <c:pt idx="40">
                  <c:v>150</c:v>
                </c:pt>
                <c:pt idx="41">
                  <c:v>151</c:v>
                </c:pt>
                <c:pt idx="42">
                  <c:v>152</c:v>
                </c:pt>
                <c:pt idx="43">
                  <c:v>153</c:v>
                </c:pt>
                <c:pt idx="44">
                  <c:v>154</c:v>
                </c:pt>
                <c:pt idx="45">
                  <c:v>155</c:v>
                </c:pt>
                <c:pt idx="46">
                  <c:v>156</c:v>
                </c:pt>
                <c:pt idx="47">
                  <c:v>157</c:v>
                </c:pt>
                <c:pt idx="48">
                  <c:v>158</c:v>
                </c:pt>
                <c:pt idx="49">
                  <c:v>159</c:v>
                </c:pt>
                <c:pt idx="50">
                  <c:v>160</c:v>
                </c:pt>
                <c:pt idx="51">
                  <c:v>161</c:v>
                </c:pt>
                <c:pt idx="52">
                  <c:v>162</c:v>
                </c:pt>
                <c:pt idx="53">
                  <c:v>163</c:v>
                </c:pt>
                <c:pt idx="54">
                  <c:v>164</c:v>
                </c:pt>
                <c:pt idx="55">
                  <c:v>165</c:v>
                </c:pt>
                <c:pt idx="56">
                  <c:v>166</c:v>
                </c:pt>
                <c:pt idx="57">
                  <c:v>167</c:v>
                </c:pt>
                <c:pt idx="58">
                  <c:v>168</c:v>
                </c:pt>
                <c:pt idx="59">
                  <c:v>169</c:v>
                </c:pt>
                <c:pt idx="60">
                  <c:v>170</c:v>
                </c:pt>
                <c:pt idx="61">
                  <c:v>171</c:v>
                </c:pt>
                <c:pt idx="62">
                  <c:v>172</c:v>
                </c:pt>
                <c:pt idx="63">
                  <c:v>173</c:v>
                </c:pt>
                <c:pt idx="64">
                  <c:v>174</c:v>
                </c:pt>
                <c:pt idx="65">
                  <c:v>175</c:v>
                </c:pt>
                <c:pt idx="66">
                  <c:v>176</c:v>
                </c:pt>
                <c:pt idx="67">
                  <c:v>177</c:v>
                </c:pt>
                <c:pt idx="68">
                  <c:v>178</c:v>
                </c:pt>
                <c:pt idx="69">
                  <c:v>179</c:v>
                </c:pt>
                <c:pt idx="70">
                  <c:v>180</c:v>
                </c:pt>
                <c:pt idx="71">
                  <c:v>181</c:v>
                </c:pt>
                <c:pt idx="72">
                  <c:v>182</c:v>
                </c:pt>
                <c:pt idx="73">
                  <c:v>183</c:v>
                </c:pt>
                <c:pt idx="74">
                  <c:v>184</c:v>
                </c:pt>
                <c:pt idx="75">
                  <c:v>185</c:v>
                </c:pt>
                <c:pt idx="76">
                  <c:v>186</c:v>
                </c:pt>
                <c:pt idx="77">
                  <c:v>187</c:v>
                </c:pt>
                <c:pt idx="78">
                  <c:v>188</c:v>
                </c:pt>
                <c:pt idx="79">
                  <c:v>189</c:v>
                </c:pt>
                <c:pt idx="80">
                  <c:v>190</c:v>
                </c:pt>
                <c:pt idx="81">
                  <c:v>191</c:v>
                </c:pt>
                <c:pt idx="82">
                  <c:v>192</c:v>
                </c:pt>
                <c:pt idx="83">
                  <c:v>193</c:v>
                </c:pt>
                <c:pt idx="84">
                  <c:v>194</c:v>
                </c:pt>
                <c:pt idx="85">
                  <c:v>195</c:v>
                </c:pt>
                <c:pt idx="86">
                  <c:v>196</c:v>
                </c:pt>
                <c:pt idx="87">
                  <c:v>197</c:v>
                </c:pt>
                <c:pt idx="88">
                  <c:v>198</c:v>
                </c:pt>
                <c:pt idx="89">
                  <c:v>199</c:v>
                </c:pt>
                <c:pt idx="90">
                  <c:v>200</c:v>
                </c:pt>
              </c:numCache>
            </c:numRef>
          </c:xVal>
          <c:yVal>
            <c:numRef>
              <c:f>Sheet1!$U$1:$U$91</c:f>
              <c:numCache>
                <c:formatCode>0.00E+00</c:formatCode>
                <c:ptCount val="91"/>
                <c:pt idx="0">
                  <c:v>-6.3448780000000004E-4</c:v>
                </c:pt>
                <c:pt idx="1">
                  <c:v>-2.0701699999999999E-4</c:v>
                </c:pt>
                <c:pt idx="2">
                  <c:v>2.2045380000000001E-4</c:v>
                </c:pt>
                <c:pt idx="3">
                  <c:v>6.4792470000000005E-4</c:v>
                </c:pt>
                <c:pt idx="4" formatCode="General">
                  <c:v>1.2639999999999999E-3</c:v>
                </c:pt>
                <c:pt idx="5" formatCode="General">
                  <c:v>1.8829999999999999E-3</c:v>
                </c:pt>
                <c:pt idx="6" formatCode="General">
                  <c:v>2.5019999999999999E-3</c:v>
                </c:pt>
                <c:pt idx="7" formatCode="General">
                  <c:v>5.3619999999999996E-3</c:v>
                </c:pt>
                <c:pt idx="8" formatCode="General">
                  <c:v>1.1922E-2</c:v>
                </c:pt>
                <c:pt idx="9" formatCode="General">
                  <c:v>1.8481000000000001E-2</c:v>
                </c:pt>
                <c:pt idx="10" formatCode="General">
                  <c:v>2.4938999999999999E-2</c:v>
                </c:pt>
                <c:pt idx="11" formatCode="General">
                  <c:v>6.8699999999999997E-2</c:v>
                </c:pt>
                <c:pt idx="12" formatCode="General">
                  <c:v>0.11247</c:v>
                </c:pt>
                <c:pt idx="13" formatCode="General">
                  <c:v>0.15624099999999999</c:v>
                </c:pt>
                <c:pt idx="14" formatCode="General">
                  <c:v>0.29744300000000001</c:v>
                </c:pt>
                <c:pt idx="15" formatCode="General">
                  <c:v>0.48798999999999998</c:v>
                </c:pt>
                <c:pt idx="16" formatCode="General">
                  <c:v>0.67708900000000005</c:v>
                </c:pt>
                <c:pt idx="17" formatCode="General">
                  <c:v>0.81770500000000002</c:v>
                </c:pt>
                <c:pt idx="18" formatCode="General">
                  <c:v>0.86587599999999998</c:v>
                </c:pt>
                <c:pt idx="19" formatCode="General">
                  <c:v>0.91404700000000005</c:v>
                </c:pt>
                <c:pt idx="20" formatCode="General">
                  <c:v>0.96218199999999998</c:v>
                </c:pt>
                <c:pt idx="21" formatCode="General">
                  <c:v>0.97032399999999996</c:v>
                </c:pt>
                <c:pt idx="22" formatCode="General">
                  <c:v>0.97850700000000002</c:v>
                </c:pt>
                <c:pt idx="23" formatCode="General">
                  <c:v>0.98668999999999996</c:v>
                </c:pt>
                <c:pt idx="24" formatCode="General">
                  <c:v>0.99115699999999995</c:v>
                </c:pt>
                <c:pt idx="25" formatCode="General">
                  <c:v>0.99258299999999999</c:v>
                </c:pt>
                <c:pt idx="26" formatCode="General">
                  <c:v>0.994008</c:v>
                </c:pt>
                <c:pt idx="27" formatCode="General">
                  <c:v>0.99555800000000005</c:v>
                </c:pt>
                <c:pt idx="28" formatCode="General">
                  <c:v>0.99754399999999999</c:v>
                </c:pt>
                <c:pt idx="29" formatCode="General">
                  <c:v>0.999529</c:v>
                </c:pt>
                <c:pt idx="30" formatCode="General">
                  <c:v>1.001514</c:v>
                </c:pt>
                <c:pt idx="31" formatCode="General">
                  <c:v>1.0021599999999999</c:v>
                </c:pt>
                <c:pt idx="32" formatCode="General">
                  <c:v>1.0023489999999999</c:v>
                </c:pt>
                <c:pt idx="33" formatCode="General">
                  <c:v>1.0025390000000001</c:v>
                </c:pt>
                <c:pt idx="34" formatCode="General">
                  <c:v>1.001938</c:v>
                </c:pt>
                <c:pt idx="35" formatCode="General">
                  <c:v>1.0004219999999999</c:v>
                </c:pt>
                <c:pt idx="36" formatCode="General">
                  <c:v>0.99888200000000005</c:v>
                </c:pt>
                <c:pt idx="37" formatCode="General">
                  <c:v>0.99734199999999995</c:v>
                </c:pt>
                <c:pt idx="38" formatCode="General">
                  <c:v>0.99711499999999997</c:v>
                </c:pt>
                <c:pt idx="39" formatCode="General">
                  <c:v>0.99695599999999995</c:v>
                </c:pt>
                <c:pt idx="40" formatCode="General">
                  <c:v>0.99679799999999996</c:v>
                </c:pt>
                <c:pt idx="41" formatCode="General">
                  <c:v>0.99687999999999999</c:v>
                </c:pt>
                <c:pt idx="42" formatCode="General">
                  <c:v>0.99744299999999997</c:v>
                </c:pt>
                <c:pt idx="43" formatCode="General">
                  <c:v>0.99800500000000003</c:v>
                </c:pt>
                <c:pt idx="44" formatCode="General">
                  <c:v>0.99850700000000003</c:v>
                </c:pt>
                <c:pt idx="45" formatCode="General">
                  <c:v>0.99864299999999995</c:v>
                </c:pt>
                <c:pt idx="46" formatCode="General">
                  <c:v>0.99869600000000003</c:v>
                </c:pt>
                <c:pt idx="47" formatCode="General">
                  <c:v>0.99846100000000004</c:v>
                </c:pt>
                <c:pt idx="48" formatCode="General">
                  <c:v>0.99809700000000001</c:v>
                </c:pt>
                <c:pt idx="49" formatCode="General">
                  <c:v>0.99773299999999998</c:v>
                </c:pt>
                <c:pt idx="50" formatCode="General">
                  <c:v>0.99753400000000003</c:v>
                </c:pt>
                <c:pt idx="51" formatCode="General">
                  <c:v>0.99761100000000003</c:v>
                </c:pt>
                <c:pt idx="52" formatCode="General">
                  <c:v>0.99768800000000002</c:v>
                </c:pt>
                <c:pt idx="53" formatCode="General">
                  <c:v>0.99778599999999995</c:v>
                </c:pt>
                <c:pt idx="54" formatCode="General">
                  <c:v>0.99875800000000003</c:v>
                </c:pt>
                <c:pt idx="55" formatCode="General">
                  <c:v>0.99972899999999998</c:v>
                </c:pt>
                <c:pt idx="56" formatCode="General">
                  <c:v>1.0007010000000001</c:v>
                </c:pt>
                <c:pt idx="57" formatCode="General">
                  <c:v>1.0009110000000001</c:v>
                </c:pt>
                <c:pt idx="58" formatCode="General">
                  <c:v>1.0009209999999999</c:v>
                </c:pt>
                <c:pt idx="59" formatCode="General">
                  <c:v>1.0009319999999999</c:v>
                </c:pt>
                <c:pt idx="60" formatCode="General">
                  <c:v>1.0006090000000001</c:v>
                </c:pt>
                <c:pt idx="61" formatCode="General">
                  <c:v>0.99905500000000003</c:v>
                </c:pt>
                <c:pt idx="62" formatCode="General">
                  <c:v>0.99750099999999997</c:v>
                </c:pt>
                <c:pt idx="63" formatCode="General">
                  <c:v>0.99594800000000006</c:v>
                </c:pt>
                <c:pt idx="64" formatCode="General">
                  <c:v>0.994529</c:v>
                </c:pt>
                <c:pt idx="65" formatCode="General">
                  <c:v>0.99311000000000005</c:v>
                </c:pt>
                <c:pt idx="66" formatCode="General">
                  <c:v>0.99169099999999999</c:v>
                </c:pt>
                <c:pt idx="67" formatCode="General">
                  <c:v>0.98763900000000004</c:v>
                </c:pt>
                <c:pt idx="68" formatCode="General">
                  <c:v>0.97926000000000002</c:v>
                </c:pt>
                <c:pt idx="69" formatCode="General">
                  <c:v>0.97088200000000002</c:v>
                </c:pt>
                <c:pt idx="70" formatCode="General">
                  <c:v>0.96253900000000003</c:v>
                </c:pt>
                <c:pt idx="71" formatCode="General">
                  <c:v>0.913775</c:v>
                </c:pt>
                <c:pt idx="72" formatCode="General">
                  <c:v>0.86502900000000005</c:v>
                </c:pt>
                <c:pt idx="73" formatCode="General">
                  <c:v>0.81628299999999998</c:v>
                </c:pt>
                <c:pt idx="74" formatCode="General">
                  <c:v>0.67192099999999999</c:v>
                </c:pt>
                <c:pt idx="75" formatCode="General">
                  <c:v>0.48203000000000001</c:v>
                </c:pt>
                <c:pt idx="76" formatCode="General">
                  <c:v>0.29323700000000003</c:v>
                </c:pt>
                <c:pt idx="77" formatCode="General">
                  <c:v>0.153584</c:v>
                </c:pt>
                <c:pt idx="78" formatCode="General">
                  <c:v>0.111773</c:v>
                </c:pt>
                <c:pt idx="79" formatCode="General">
                  <c:v>6.9961999999999996E-2</c:v>
                </c:pt>
                <c:pt idx="80" formatCode="General">
                  <c:v>2.8152E-2</c:v>
                </c:pt>
                <c:pt idx="81" formatCode="General">
                  <c:v>2.1569999999999999E-2</c:v>
                </c:pt>
                <c:pt idx="82" formatCode="General">
                  <c:v>1.4932000000000001E-2</c:v>
                </c:pt>
                <c:pt idx="83" formatCode="General">
                  <c:v>8.2950000000000003E-3</c:v>
                </c:pt>
                <c:pt idx="84" formatCode="General">
                  <c:v>4.3059999999999999E-3</c:v>
                </c:pt>
                <c:pt idx="85" formatCode="General">
                  <c:v>2.6229999999999999E-3</c:v>
                </c:pt>
                <c:pt idx="86">
                  <c:v>9.4021109999999997E-4</c:v>
                </c:pt>
                <c:pt idx="87">
                  <c:v>-5.2886350000000003E-4</c:v>
                </c:pt>
                <c:pt idx="88" formatCode="General">
                  <c:v>-1.137E-3</c:v>
                </c:pt>
                <c:pt idx="89" formatCode="General">
                  <c:v>-1.745E-3</c:v>
                </c:pt>
                <c:pt idx="90" formatCode="General">
                  <c:v>-2.3530000000000001E-3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124160"/>
        <c:axId val="102130432"/>
      </c:scatterChart>
      <c:valAx>
        <c:axId val="102124160"/>
        <c:scaling>
          <c:orientation val="minMax"/>
          <c:max val="210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Position (um)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2130432"/>
        <c:crosses val="autoZero"/>
        <c:crossBetween val="midCat"/>
      </c:valAx>
      <c:valAx>
        <c:axId val="102130432"/>
        <c:scaling>
          <c:orientation val="minMax"/>
          <c:max val="1.07"/>
          <c:min val="-5.000000000000001E-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Simulated CIE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2124160"/>
        <c:crosses val="autoZero"/>
        <c:crossBetween val="midCat"/>
        <c:majorUnit val="5.000000000000001E-2"/>
      </c:valAx>
    </c:plotArea>
    <c:legend>
      <c:legendPos val="r"/>
      <c:layout>
        <c:manualLayout>
          <c:xMode val="edge"/>
          <c:yMode val="edge"/>
          <c:x val="0.38631846209648169"/>
          <c:y val="0.252656666091921"/>
          <c:w val="0.2277548059484947"/>
          <c:h val="0.2075818533632201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4DD00B-EA55-42CB-A38D-F57C8D5611D7}" type="datetimeFigureOut">
              <a:rPr lang="en-GB" smtClean="0"/>
              <a:t>22/10/2013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C9ACB-8DC4-4A18-9A66-C3E990786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84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0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418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522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883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373F2-FF66-40F0-9A31-C6A2FEAD75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40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33303-22F7-46F5-9CFC-84F56CFEC5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24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A7690-682B-41F2-A143-F609A3F3FF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9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50531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71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5053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4DD00B-EA55-42CB-A38D-F57C8D5611D7}" type="datetimeFigureOut">
              <a:rPr lang="en-GB" smtClean="0"/>
              <a:t>22/10/2013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C9ACB-8DC4-4A18-9A66-C3E990786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624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6047"/>
            <a:ext cx="7848872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94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304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73886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07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418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522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883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373F2-FF66-40F0-9A31-C6A2FEAD75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40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33303-22F7-46F5-9CFC-84F56CFEC5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24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A7690-682B-41F2-A143-F609A3F3FF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4DD00B-EA55-42CB-A38D-F57C8D5611D7}" type="datetimeFigureOut">
              <a:rPr lang="en-GB" smtClean="0"/>
              <a:t>22/10/2013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C9ACB-8DC4-4A18-9A66-C3E990786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9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50531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71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50531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6047"/>
            <a:ext cx="7848872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949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3040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738869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076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418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5226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88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373F2-FF66-40F0-9A31-C6A2FEAD75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403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33303-22F7-46F5-9CFC-84F56CFEC5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243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A7690-682B-41F2-A143-F609A3F3FF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9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505318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71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50531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6047"/>
            <a:ext cx="7848872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949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3040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738869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0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71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4183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5226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8833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373F2-FF66-40F0-9A31-C6A2FEAD75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403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33303-22F7-46F5-9CFC-84F56CFEC5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243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A7690-682B-41F2-A143-F609A3F3FF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94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505318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710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505318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6047"/>
            <a:ext cx="7848872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9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505318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3040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738869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076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4183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5226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88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6047"/>
            <a:ext cx="7848872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9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30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7388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1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929063"/>
            <a:ext cx="7772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fld id="{8A4DD00B-EA55-42CB-A38D-F57C8D5611D7}" type="datetimeFigureOut">
              <a:rPr lang="en-GB" smtClean="0"/>
              <a:t>22/10/2013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fld id="{945C9ACB-8DC4-4A18-9A66-C3E9907868F8}" type="slidenum">
              <a:rPr lang="en-GB" smtClean="0"/>
              <a:t>‹#›</a:t>
            </a:fld>
            <a:endParaRPr lang="en-GB"/>
          </a:p>
        </p:txBody>
      </p:sp>
      <p:pic>
        <p:nvPicPr>
          <p:cNvPr id="1031" name="Picture 19" descr="STFC_to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46" r:id="rId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1043796B-3DCA-41FD-9CC4-83140B3CD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5294313"/>
            <a:ext cx="7580312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1043796B-3DCA-41FD-9CC4-83140B3CD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5294313"/>
            <a:ext cx="7580312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929063"/>
            <a:ext cx="7772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fld id="{8A4DD00B-EA55-42CB-A38D-F57C8D5611D7}" type="datetimeFigureOut">
              <a:rPr lang="en-GB" smtClean="0"/>
              <a:t>22/10/2013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fld id="{945C9ACB-8DC4-4A18-9A66-C3E9907868F8}" type="slidenum">
              <a:rPr lang="en-GB" smtClean="0"/>
              <a:t>‹#›</a:t>
            </a:fld>
            <a:endParaRPr lang="en-GB"/>
          </a:p>
        </p:txBody>
      </p:sp>
      <p:pic>
        <p:nvPicPr>
          <p:cNvPr id="1031" name="Picture 19" descr="STFC_to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1043796B-3DCA-41FD-9CC4-83140B3CD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5294313"/>
            <a:ext cx="7580312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929063"/>
            <a:ext cx="7772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fld id="{8A4DD00B-EA55-42CB-A38D-F57C8D5611D7}" type="datetimeFigureOut">
              <a:rPr lang="en-GB" smtClean="0"/>
              <a:t>22/10/2013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fld id="{945C9ACB-8DC4-4A18-9A66-C3E9907868F8}" type="slidenum">
              <a:rPr lang="en-GB" smtClean="0"/>
              <a:t>‹#›</a:t>
            </a:fld>
            <a:endParaRPr lang="en-GB"/>
          </a:p>
        </p:txBody>
      </p:sp>
      <p:pic>
        <p:nvPicPr>
          <p:cNvPr id="1031" name="Picture 19" descr="STFC_to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1043796B-3DCA-41FD-9CC4-83140B3CD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5294313"/>
            <a:ext cx="7580312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929063"/>
            <a:ext cx="7772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fld id="{8A4DD00B-EA55-42CB-A38D-F57C8D5611D7}" type="datetimeFigureOut">
              <a:rPr lang="en-GB" smtClean="0"/>
              <a:t>22/10/2013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fld id="{945C9ACB-8DC4-4A18-9A66-C3E9907868F8}" type="slidenum">
              <a:rPr lang="en-GB" smtClean="0"/>
              <a:t>‹#›</a:t>
            </a:fld>
            <a:endParaRPr lang="en-GB"/>
          </a:p>
        </p:txBody>
      </p:sp>
      <p:pic>
        <p:nvPicPr>
          <p:cNvPr id="1031" name="Picture 19" descr="STFC_to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1043796B-3DCA-41FD-9CC4-83140B3CD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5294313"/>
            <a:ext cx="7580312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929063"/>
            <a:ext cx="7772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fld id="{8A4DD00B-EA55-42CB-A38D-F57C8D5611D7}" type="datetimeFigureOut">
              <a:rPr lang="en-GB" smtClean="0"/>
              <a:t>22/10/2013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fld id="{945C9ACB-8DC4-4A18-9A66-C3E9907868F8}" type="slidenum">
              <a:rPr lang="en-GB" smtClean="0"/>
              <a:t>‹#›</a:t>
            </a:fld>
            <a:endParaRPr lang="en-GB"/>
          </a:p>
        </p:txBody>
      </p:sp>
      <p:pic>
        <p:nvPicPr>
          <p:cNvPr id="1031" name="Picture 19" descr="STFC_to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Detector Response Simulations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Matt Wilson</a:t>
            </a:r>
          </a:p>
          <a:p>
            <a:r>
              <a:rPr lang="en-GB" dirty="0" smtClean="0"/>
              <a:t>23/10/13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0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60"/>
            <a:ext cx="9144000" cy="1143000"/>
          </a:xfrm>
        </p:spPr>
        <p:txBody>
          <a:bodyPr/>
          <a:lstStyle/>
          <a:p>
            <a:r>
              <a:rPr lang="en-GB" dirty="0" smtClean="0"/>
              <a:t>Detector Response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211994"/>
            <a:ext cx="1296144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Load CIE(</a:t>
            </a:r>
            <a:r>
              <a:rPr lang="en-GB" dirty="0" err="1" smtClean="0"/>
              <a:t>x,y,z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84266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COMSOL</a:t>
            </a:r>
            <a:endParaRPr lang="en-GB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270698" y="8870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Geant</a:t>
            </a:r>
            <a:endParaRPr lang="en-GB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1254082"/>
            <a:ext cx="15841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Extract Event – </a:t>
            </a:r>
            <a:r>
              <a:rPr lang="en-GB" dirty="0" err="1" smtClean="0"/>
              <a:t>x,y,z,E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83080" y="1188256"/>
                <a:ext cx="2949360" cy="7741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𝑄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,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,</m:t>
                    </m:r>
                    <m:r>
                      <a:rPr lang="en-GB" b="0" i="1" smtClean="0">
                        <a:latin typeface="Cambria Math"/>
                      </a:rPr>
                      <m:t>𝑧</m:t>
                    </m:r>
                    <m:r>
                      <a:rPr lang="en-GB" b="0" i="1" smtClean="0">
                        <a:latin typeface="Cambria Math"/>
                      </a:rPr>
                      <m:t>)=</m:t>
                    </m:r>
                    <m:r>
                      <a:rPr lang="en-GB" b="0" i="1" smtClean="0">
                        <a:latin typeface="Cambria Math"/>
                      </a:rPr>
                      <m:t>𝑞</m:t>
                    </m:r>
                    <m:r>
                      <a:rPr lang="en-GB" b="0" i="1" smtClean="0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𝐸</m:t>
                        </m:r>
                        <m:r>
                          <a:rPr lang="en-GB" b="0" i="1" smtClean="0">
                            <a:latin typeface="Cambria Math"/>
                          </a:rPr>
                          <m:t> [</m:t>
                        </m:r>
                        <m:r>
                          <a:rPr lang="en-GB" b="0" i="1" smtClean="0">
                            <a:latin typeface="Cambria Math"/>
                          </a:rPr>
                          <m:t>𝑒𝑉</m:t>
                        </m:r>
                        <m:r>
                          <a:rPr lang="en-GB" b="0" i="1" smtClean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𝑊</m:t>
                        </m:r>
                        <m:r>
                          <a:rPr lang="en-GB" b="0" i="1" smtClean="0">
                            <a:latin typeface="Cambria Math"/>
                          </a:rPr>
                          <m:t> [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𝑒h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𝑝𝑎𝑖𝑟𝑠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𝑒𝑉</m:t>
                            </m:r>
                          </m:den>
                        </m:f>
                        <m:r>
                          <a:rPr lang="en-GB" b="0" i="1" smtClean="0">
                            <a:latin typeface="Cambria Math"/>
                          </a:rPr>
                          <m:t>]</m:t>
                        </m:r>
                      </m:den>
                    </m:f>
                  </m:oMath>
                </a14:m>
                <a:r>
                  <a:rPr lang="en-GB" dirty="0" smtClean="0"/>
                  <a:t> </a:t>
                </a:r>
                <a:r>
                  <a:rPr lang="en-GB" sz="1000" i="1" dirty="0" smtClean="0"/>
                  <a:t>W=3.62eV for Si</a:t>
                </a:r>
                <a:endParaRPr lang="en-GB" sz="1000" i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080" y="1188256"/>
                <a:ext cx="2949360" cy="774123"/>
              </a:xfrm>
              <a:prstGeom prst="rect">
                <a:avLst/>
              </a:prstGeom>
              <a:blipFill rotWithShape="1">
                <a:blip r:embed="rId2"/>
                <a:stretch>
                  <a:fillRect l="-206" b="-15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75425" y="2367682"/>
                <a:ext cx="1137965" cy="6560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𝑄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𝐸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𝑊</m:t>
                            </m:r>
                          </m:den>
                        </m:f>
                      </m:e>
                    </m:rad>
                  </m:oMath>
                </a14:m>
                <a:r>
                  <a:rPr lang="en-GB" dirty="0" smtClean="0"/>
                  <a:t>  </a:t>
                </a:r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425" y="2367682"/>
                <a:ext cx="1137965" cy="6560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6" idx="3"/>
            <a:endCxn id="9" idx="1"/>
          </p:cNvCxnSpPr>
          <p:nvPr/>
        </p:nvCxnSpPr>
        <p:spPr bwMode="auto">
          <a:xfrm flipV="1">
            <a:off x="3566842" y="1577248"/>
            <a:ext cx="213070" cy="23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9" idx="3"/>
            <a:endCxn id="10" idx="1"/>
          </p:cNvCxnSpPr>
          <p:nvPr/>
        </p:nvCxnSpPr>
        <p:spPr bwMode="auto">
          <a:xfrm flipV="1">
            <a:off x="5364088" y="1575318"/>
            <a:ext cx="218992" cy="19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endCxn id="11" idx="0"/>
          </p:cNvCxnSpPr>
          <p:nvPr/>
        </p:nvCxnSpPr>
        <p:spPr bwMode="auto">
          <a:xfrm>
            <a:off x="8244408" y="1949148"/>
            <a:ext cx="0" cy="4185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560938" y="2134597"/>
            <a:ext cx="20162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Is (</a:t>
            </a:r>
            <a:r>
              <a:rPr lang="en-GB" dirty="0" err="1" smtClean="0"/>
              <a:t>x,y,z</a:t>
            </a:r>
            <a:r>
              <a:rPr lang="en-GB" dirty="0" smtClean="0"/>
              <a:t>) in centre of pixel (CIE = 1)</a:t>
            </a:r>
            <a:endParaRPr lang="en-GB" dirty="0"/>
          </a:p>
        </p:txBody>
      </p:sp>
      <p:cxnSp>
        <p:nvCxnSpPr>
          <p:cNvPr id="22" name="Straight Arrow Connector 21"/>
          <p:cNvCxnSpPr>
            <a:stCxn id="9" idx="2"/>
            <a:endCxn id="20" idx="0"/>
          </p:cNvCxnSpPr>
          <p:nvPr/>
        </p:nvCxnSpPr>
        <p:spPr bwMode="auto">
          <a:xfrm flipH="1">
            <a:off x="4569050" y="1900413"/>
            <a:ext cx="2950" cy="2341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4" idx="2"/>
            <a:endCxn id="23" idx="0"/>
          </p:cNvCxnSpPr>
          <p:nvPr/>
        </p:nvCxnSpPr>
        <p:spPr bwMode="auto">
          <a:xfrm>
            <a:off x="1259632" y="1858325"/>
            <a:ext cx="492" cy="1342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0" idx="1"/>
            <a:endCxn id="23" idx="3"/>
          </p:cNvCxnSpPr>
          <p:nvPr/>
        </p:nvCxnSpPr>
        <p:spPr bwMode="auto">
          <a:xfrm flipH="1" flipV="1">
            <a:off x="2306208" y="2454214"/>
            <a:ext cx="1254730" cy="35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681545" y="213459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</a:t>
            </a:r>
            <a:endParaRPr lang="en-GB" dirty="0"/>
          </a:p>
        </p:txBody>
      </p:sp>
      <p:cxnSp>
        <p:nvCxnSpPr>
          <p:cNvPr id="30" name="Straight Arrow Connector 29"/>
          <p:cNvCxnSpPr>
            <a:stCxn id="20" idx="2"/>
          </p:cNvCxnSpPr>
          <p:nvPr/>
        </p:nvCxnSpPr>
        <p:spPr bwMode="auto">
          <a:xfrm>
            <a:off x="4569050" y="2780928"/>
            <a:ext cx="295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662748" y="27089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Yes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3491880" y="3068960"/>
            <a:ext cx="31683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Extract CIE(</a:t>
            </a:r>
            <a:r>
              <a:rPr lang="en-GB" dirty="0" err="1" smtClean="0"/>
              <a:t>x,y,z</a:t>
            </a:r>
            <a:r>
              <a:rPr lang="en-GB" dirty="0" smtClean="0"/>
              <a:t>) for Pixel N</a:t>
            </a:r>
            <a:endParaRPr lang="en-GB" dirty="0"/>
          </a:p>
        </p:txBody>
      </p:sp>
      <p:cxnSp>
        <p:nvCxnSpPr>
          <p:cNvPr id="39" name="Elbow Connector 38"/>
          <p:cNvCxnSpPr>
            <a:stCxn id="4" idx="3"/>
            <a:endCxn id="37" idx="1"/>
          </p:cNvCxnSpPr>
          <p:nvPr/>
        </p:nvCxnSpPr>
        <p:spPr bwMode="auto">
          <a:xfrm>
            <a:off x="1907704" y="1535160"/>
            <a:ext cx="1584176" cy="171846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14040" y="1992549"/>
            <a:ext cx="209216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Extract CIE(</a:t>
            </a:r>
            <a:r>
              <a:rPr lang="en-GB" dirty="0" err="1" smtClean="0"/>
              <a:t>x,y,z</a:t>
            </a:r>
            <a:r>
              <a:rPr lang="en-GB" dirty="0"/>
              <a:t>)</a:t>
            </a:r>
            <a:r>
              <a:rPr lang="en-GB" dirty="0" smtClean="0"/>
              <a:t> for Pixel N and neighbour(s)</a:t>
            </a:r>
            <a:endParaRPr lang="en-GB" dirty="0"/>
          </a:p>
        </p:txBody>
      </p:sp>
      <p:cxnSp>
        <p:nvCxnSpPr>
          <p:cNvPr id="43" name="Straight Arrow Connector 42"/>
          <p:cNvCxnSpPr>
            <a:stCxn id="10" idx="2"/>
          </p:cNvCxnSpPr>
          <p:nvPr/>
        </p:nvCxnSpPr>
        <p:spPr bwMode="auto">
          <a:xfrm>
            <a:off x="7057760" y="1962379"/>
            <a:ext cx="0" cy="1610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006521" y="3573016"/>
                <a:ext cx="3826606" cy="15838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For signal shape t=0</a:t>
                </a:r>
                <a:r>
                  <a:rPr lang="en-GB" dirty="0" smtClean="0">
                    <a:sym typeface="Wingdings" panose="05000000000000000000" pitchFamily="2" charset="2"/>
                  </a:rPr>
                  <a:t>t</a:t>
                </a:r>
                <a:r>
                  <a:rPr lang="en-GB" baseline="-25000" dirty="0" smtClean="0">
                    <a:sym typeface="Wingdings" panose="05000000000000000000" pitchFamily="2" charset="2"/>
                  </a:rPr>
                  <a:t>PreAmp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𝑃𝑖𝑥𝑒𝑙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𝑃𝑟𝑒𝐴𝑚𝑝</m:t>
                              </m:r>
                            </m:sub>
                          </m:sSub>
                        </m:sup>
                        <m:e>
                          <m:r>
                            <a:rPr lang="en-GB" b="0" i="1" smtClean="0">
                              <a:latin typeface="Cambria Math"/>
                            </a:rPr>
                            <m:t>𝐶𝐼𝐸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</a:rPr>
                            <m:t>∗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𝑄</m:t>
                          </m:r>
                          <m:r>
                            <m:rPr>
                              <m:nor/>
                            </m:rPr>
                            <a:rPr lang="en-GB" b="0" dirty="0" smtClean="0"/>
                            <m:t> </m:t>
                          </m:r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Or for total signal t=</a:t>
                </a:r>
                <a:r>
                  <a:rPr lang="en-GB" dirty="0" err="1" smtClean="0">
                    <a:sym typeface="Wingdings" panose="05000000000000000000" pitchFamily="2" charset="2"/>
                  </a:rPr>
                  <a:t>t</a:t>
                </a:r>
                <a:r>
                  <a:rPr lang="en-GB" baseline="-25000" dirty="0" err="1" smtClean="0">
                    <a:sym typeface="Wingdings" panose="05000000000000000000" pitchFamily="2" charset="2"/>
                  </a:rPr>
                  <a:t>PreAmp</a:t>
                </a:r>
                <a:endParaRPr lang="en-GB" baseline="-25000" dirty="0" smtClean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𝑃𝑖𝑥𝑒𝑙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𝑃𝑟𝑒𝐴𝑚𝑝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𝐶𝐼𝐸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𝑃𝑟𝑒𝐴𝑚𝑝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∗</m:t>
                      </m:r>
                      <m:r>
                        <a:rPr lang="en-GB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521" y="3573016"/>
                <a:ext cx="3826606" cy="1583895"/>
              </a:xfrm>
              <a:prstGeom prst="rect">
                <a:avLst/>
              </a:prstGeom>
              <a:blipFill rotWithShape="1">
                <a:blip r:embed="rId4"/>
                <a:stretch>
                  <a:fillRect l="-1111" t="-15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Elbow Connector 56"/>
          <p:cNvCxnSpPr>
            <a:stCxn id="23" idx="2"/>
          </p:cNvCxnSpPr>
          <p:nvPr/>
        </p:nvCxnSpPr>
        <p:spPr bwMode="auto">
          <a:xfrm rot="16200000" flipH="1">
            <a:off x="2683331" y="1492672"/>
            <a:ext cx="927599" cy="377401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4537480" y="3438292"/>
            <a:ext cx="0" cy="4051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099891" y="4011546"/>
            <a:ext cx="161612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Convert to </a:t>
            </a:r>
            <a:r>
              <a:rPr lang="en-GB" dirty="0" err="1" smtClean="0"/>
              <a:t>V</a:t>
            </a:r>
            <a:r>
              <a:rPr lang="en-GB" baseline="-25000" dirty="0" err="1" smtClean="0"/>
              <a:t>signal</a:t>
            </a:r>
            <a:r>
              <a:rPr lang="en-GB" dirty="0" smtClean="0"/>
              <a:t>(</a:t>
            </a:r>
            <a:r>
              <a:rPr lang="en-GB" dirty="0" err="1" smtClean="0"/>
              <a:t>t</a:t>
            </a:r>
            <a:r>
              <a:rPr lang="en-GB" baseline="-25000" dirty="0" err="1" smtClean="0"/>
              <a:t>PreAmp</a:t>
            </a:r>
            <a:r>
              <a:rPr lang="en-GB" dirty="0" smtClean="0"/>
              <a:t>) or *f(t)</a:t>
            </a:r>
            <a:r>
              <a:rPr lang="en-GB" baseline="-25000" dirty="0" err="1" smtClean="0"/>
              <a:t>PreAmp</a:t>
            </a:r>
            <a:endParaRPr lang="en-GB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3027277" y="5176412"/>
            <a:ext cx="18005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Add ASIC noise</a:t>
            </a:r>
            <a:endParaRPr lang="en-GB" dirty="0"/>
          </a:p>
        </p:txBody>
      </p:sp>
      <p:sp>
        <p:nvSpPr>
          <p:cNvPr id="73" name="TextBox 72"/>
          <p:cNvSpPr txBox="1"/>
          <p:nvPr/>
        </p:nvSpPr>
        <p:spPr>
          <a:xfrm>
            <a:off x="323526" y="4196213"/>
            <a:ext cx="19826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Is</a:t>
            </a:r>
            <a:r>
              <a:rPr lang="en-GB" baseline="-25000" dirty="0"/>
              <a:t> </a:t>
            </a:r>
            <a:r>
              <a:rPr lang="en-GB" dirty="0" smtClean="0"/>
              <a:t>V &gt; Threshold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23526" y="4565545"/>
            <a:ext cx="57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Yes</a:t>
            </a:r>
            <a:endParaRPr lang="en-GB" dirty="0"/>
          </a:p>
        </p:txBody>
      </p:sp>
      <p:sp>
        <p:nvSpPr>
          <p:cNvPr id="78" name="TextBox 77"/>
          <p:cNvSpPr txBox="1"/>
          <p:nvPr/>
        </p:nvSpPr>
        <p:spPr>
          <a:xfrm>
            <a:off x="1850974" y="5675282"/>
            <a:ext cx="182240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Information Lost</a:t>
            </a:r>
            <a:endParaRPr lang="en-GB" dirty="0"/>
          </a:p>
        </p:txBody>
      </p:sp>
      <p:cxnSp>
        <p:nvCxnSpPr>
          <p:cNvPr id="80" name="Straight Arrow Connector 79"/>
          <p:cNvCxnSpPr/>
          <p:nvPr/>
        </p:nvCxnSpPr>
        <p:spPr bwMode="auto">
          <a:xfrm>
            <a:off x="3907951" y="4915213"/>
            <a:ext cx="1" cy="2787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204850" y="4915213"/>
            <a:ext cx="557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</a:t>
            </a:r>
            <a:endParaRPr lang="en-GB" dirty="0"/>
          </a:p>
        </p:txBody>
      </p:sp>
      <p:sp>
        <p:nvSpPr>
          <p:cNvPr id="87" name="TextBox 86"/>
          <p:cNvSpPr txBox="1"/>
          <p:nvPr/>
        </p:nvSpPr>
        <p:spPr>
          <a:xfrm>
            <a:off x="202190" y="4934877"/>
            <a:ext cx="1800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Store Voltage Output per pixel</a:t>
            </a:r>
            <a:endParaRPr lang="en-GB" dirty="0"/>
          </a:p>
        </p:txBody>
      </p:sp>
      <p:cxnSp>
        <p:nvCxnSpPr>
          <p:cNvPr id="91" name="Straight Arrow Connector 90"/>
          <p:cNvCxnSpPr>
            <a:endCxn id="87" idx="0"/>
          </p:cNvCxnSpPr>
          <p:nvPr/>
        </p:nvCxnSpPr>
        <p:spPr bwMode="auto">
          <a:xfrm>
            <a:off x="1102290" y="4565545"/>
            <a:ext cx="0" cy="3693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>
            <a:off x="2195734" y="4565545"/>
            <a:ext cx="0" cy="11097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62" idx="1"/>
            <a:endCxn id="73" idx="3"/>
          </p:cNvCxnSpPr>
          <p:nvPr/>
        </p:nvCxnSpPr>
        <p:spPr bwMode="auto">
          <a:xfrm flipH="1" flipV="1">
            <a:off x="2306208" y="4380879"/>
            <a:ext cx="721069" cy="9801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55" idx="1"/>
          </p:cNvCxnSpPr>
          <p:nvPr/>
        </p:nvCxnSpPr>
        <p:spPr bwMode="auto">
          <a:xfrm flipH="1" flipV="1">
            <a:off x="4716014" y="4364963"/>
            <a:ext cx="290507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172110" y="6165304"/>
            <a:ext cx="16788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Reconstruct…</a:t>
            </a:r>
            <a:endParaRPr lang="en-GB" dirty="0"/>
          </a:p>
        </p:txBody>
      </p:sp>
      <p:cxnSp>
        <p:nvCxnSpPr>
          <p:cNvPr id="102" name="Straight Arrow Connector 101"/>
          <p:cNvCxnSpPr/>
          <p:nvPr/>
        </p:nvCxnSpPr>
        <p:spPr bwMode="auto">
          <a:xfrm>
            <a:off x="901072" y="5581208"/>
            <a:ext cx="0" cy="58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270698" y="1256383"/>
            <a:ext cx="1296144" cy="646331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Load E (</a:t>
            </a:r>
            <a:r>
              <a:rPr lang="en-GB" dirty="0" err="1" smtClean="0"/>
              <a:t>x,y,z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8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Results</a:t>
            </a:r>
            <a:endParaRPr lang="en-GB" dirty="0"/>
          </a:p>
        </p:txBody>
      </p:sp>
      <p:sp>
        <p:nvSpPr>
          <p:cNvPr id="4" name="Cube 3"/>
          <p:cNvSpPr/>
          <p:nvPr/>
        </p:nvSpPr>
        <p:spPr bwMode="auto">
          <a:xfrm>
            <a:off x="899592" y="2190930"/>
            <a:ext cx="1152128" cy="2520280"/>
          </a:xfrm>
          <a:prstGeom prst="cube">
            <a:avLst>
              <a:gd name="adj" fmla="val 49631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779912" y="3405351"/>
            <a:ext cx="45719" cy="45719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 bwMode="auto">
          <a:xfrm flipH="1" flipV="1">
            <a:off x="2339752" y="2420888"/>
            <a:ext cx="1463020" cy="9844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5" idx="1"/>
          </p:cNvCxnSpPr>
          <p:nvPr/>
        </p:nvCxnSpPr>
        <p:spPr bwMode="auto">
          <a:xfrm flipH="1">
            <a:off x="2339752" y="3428211"/>
            <a:ext cx="1440160" cy="7928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2339752" y="2913119"/>
            <a:ext cx="1440160" cy="5379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5" idx="2"/>
          </p:cNvCxnSpPr>
          <p:nvPr/>
        </p:nvCxnSpPr>
        <p:spPr bwMode="auto">
          <a:xfrm flipH="1">
            <a:off x="2339752" y="3451070"/>
            <a:ext cx="1463020" cy="3735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5" idx="0"/>
          </p:cNvCxnSpPr>
          <p:nvPr/>
        </p:nvCxnSpPr>
        <p:spPr bwMode="auto">
          <a:xfrm flipH="1">
            <a:off x="2339752" y="3405351"/>
            <a:ext cx="14630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907704" y="4711210"/>
            <a:ext cx="172819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339752" y="471121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3.3cm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899592" y="5080542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99850" y="53012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0.75mm</a:t>
            </a:r>
            <a:endParaRPr lang="en-GB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699850" y="2190930"/>
            <a:ext cx="648072" cy="5899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75814" y="202948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5cm</a:t>
            </a:r>
            <a:endParaRPr lang="en-GB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699850" y="2913119"/>
            <a:ext cx="0" cy="17980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6671" y="346155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5cm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1185421" y="138315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Marc’s geometry (?) in GEANT simulations 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3635896" y="29575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(0,0,0)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98600"/>
            <a:ext cx="2364101" cy="39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716016" y="1484784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60µm pitch pixels.</a:t>
            </a:r>
          </a:p>
          <a:p>
            <a:endParaRPr lang="en-GB" dirty="0"/>
          </a:p>
          <a:p>
            <a:r>
              <a:rPr lang="en-GB" dirty="0" smtClean="0"/>
              <a:t>50µm pad.</a:t>
            </a:r>
          </a:p>
          <a:p>
            <a:r>
              <a:rPr lang="en-GB" dirty="0" smtClean="0"/>
              <a:t>10µm gap.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4716016" y="3461557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833*833 pixels = 700k pixels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2625581" y="521488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 = 1µs unless otherwise stated.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27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1" t="11099" r="52036" b="14104"/>
          <a:stretch/>
        </p:blipFill>
        <p:spPr bwMode="auto">
          <a:xfrm>
            <a:off x="251520" y="143539"/>
            <a:ext cx="6594713" cy="634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5" t="14698" r="7490" b="17283"/>
          <a:stretch/>
        </p:blipFill>
        <p:spPr bwMode="auto">
          <a:xfrm>
            <a:off x="3408982" y="764704"/>
            <a:ext cx="5131790" cy="44644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823013" y="3317630"/>
            <a:ext cx="216024" cy="32739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763688" y="3317630"/>
            <a:ext cx="275349" cy="32739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5724128" y="2996952"/>
            <a:ext cx="432048" cy="1296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940152" y="283499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e- track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Checking it works…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Saw that Total Q pixels &lt; Q deposited from GEANT4.</a:t>
            </a:r>
          </a:p>
          <a:p>
            <a:r>
              <a:rPr lang="en-GB" dirty="0" smtClean="0"/>
              <a:t>Made many changes</a:t>
            </a:r>
          </a:p>
          <a:p>
            <a:pPr lvl="1"/>
            <a:r>
              <a:rPr lang="en-GB" dirty="0" smtClean="0"/>
              <a:t>Nullified noise in E </a:t>
            </a:r>
            <a:r>
              <a:rPr lang="en-GB" dirty="0" smtClean="0">
                <a:sym typeface="Wingdings" panose="05000000000000000000" pitchFamily="2" charset="2"/>
              </a:rPr>
              <a:t> Q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Removed trapping and generation terms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Extended Pre-Amp time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Made threshold of event  0</a:t>
            </a:r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Ended up with Total Q pixels &gt; Q deposited from GEANT4!</a:t>
            </a:r>
            <a:endParaRPr lang="en-GB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391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Meshing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450410"/>
              </p:ext>
            </p:extLst>
          </p:nvPr>
        </p:nvGraphicFramePr>
        <p:xfrm>
          <a:off x="195262" y="819150"/>
          <a:ext cx="8753475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49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Concluded that I needed finer meshing and minimise discontinuities…</a:t>
            </a:r>
          </a:p>
          <a:p>
            <a:pPr lvl="1"/>
            <a:r>
              <a:rPr lang="en-GB" dirty="0" smtClean="0"/>
              <a:t>Had to move to a Unix workstation with more computing power</a:t>
            </a:r>
          </a:p>
          <a:p>
            <a:pPr lvl="1"/>
            <a:r>
              <a:rPr lang="en-GB" dirty="0" smtClean="0"/>
              <a:t>Had to buy a new license to do this</a:t>
            </a:r>
          </a:p>
          <a:p>
            <a:pPr lvl="2"/>
            <a:r>
              <a:rPr lang="en-GB" dirty="0" smtClean="0"/>
              <a:t>But anyone can log onto it and use it</a:t>
            </a:r>
          </a:p>
          <a:p>
            <a:pPr lvl="2"/>
            <a:r>
              <a:rPr lang="en-GB" dirty="0" smtClean="0"/>
              <a:t>Even external students if the paperwork is filled out!</a:t>
            </a:r>
          </a:p>
        </p:txBody>
      </p:sp>
    </p:spTree>
    <p:extLst>
      <p:ext uri="{BB962C8B-B14F-4D97-AF65-F5344CB8AC3E}">
        <p14:creationId xmlns:p14="http://schemas.microsoft.com/office/powerpoint/2010/main" val="29370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7338"/>
            <a:ext cx="4176464" cy="4463950"/>
          </a:xfrm>
        </p:spPr>
        <p:txBody>
          <a:bodyPr/>
          <a:lstStyle/>
          <a:p>
            <a:r>
              <a:rPr lang="en-GB" dirty="0" smtClean="0"/>
              <a:t>Just started to test with finer mesh and no discontinuities.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85642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15657"/>
              </p:ext>
            </p:extLst>
          </p:nvPr>
        </p:nvGraphicFramePr>
        <p:xfrm>
          <a:off x="395536" y="2852936"/>
          <a:ext cx="4104456" cy="3304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504056"/>
                <a:gridCol w="576064"/>
                <a:gridCol w="504056"/>
                <a:gridCol w="504056"/>
                <a:gridCol w="504056"/>
                <a:gridCol w="576064"/>
              </a:tblGrid>
              <a:tr h="684076">
                <a:tc>
                  <a:txBody>
                    <a:bodyPr/>
                    <a:lstStyle/>
                    <a:p>
                      <a:r>
                        <a:rPr lang="en-GB" dirty="0" smtClean="0"/>
                        <a:t>Area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dirty="0" smtClean="0"/>
                        <a:t>Min</a:t>
                      </a:r>
                      <a:r>
                        <a:rPr lang="en-GB" baseline="0" dirty="0" smtClean="0"/>
                        <a:t> Mesh Size (µm)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Max</a:t>
                      </a:r>
                      <a:r>
                        <a:rPr lang="en-GB" baseline="0" dirty="0" smtClean="0"/>
                        <a:t> Mesh Size (µm)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81744">
                <a:tc>
                  <a:txBody>
                    <a:bodyPr/>
                    <a:lstStyle/>
                    <a:p>
                      <a:r>
                        <a:rPr lang="en-GB" dirty="0" smtClean="0"/>
                        <a:t>Mesh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GB" dirty="0" smtClean="0"/>
                        <a:t>Grey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1.1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0.15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26.3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26.3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en-GB" dirty="0" smtClean="0"/>
                        <a:t>Green &amp; Blue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5.0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en-GB" dirty="0" smtClean="0"/>
                        <a:t>Red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5.0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5.0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5.0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92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Mesh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157312"/>
              </p:ext>
            </p:extLst>
          </p:nvPr>
        </p:nvGraphicFramePr>
        <p:xfrm>
          <a:off x="685800" y="1557338"/>
          <a:ext cx="7772400" cy="380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64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Meshing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431521"/>
              </p:ext>
            </p:extLst>
          </p:nvPr>
        </p:nvGraphicFramePr>
        <p:xfrm>
          <a:off x="395536" y="1484784"/>
          <a:ext cx="5228951" cy="347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96136" y="1772816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Mesh 3 much better but still a loss of 2% in inter pixel region</a:t>
            </a:r>
          </a:p>
          <a:p>
            <a:endParaRPr lang="en-GB" dirty="0"/>
          </a:p>
          <a:p>
            <a:r>
              <a:rPr lang="en-GB" dirty="0" smtClean="0"/>
              <a:t>Also some fluctuation at edge</a:t>
            </a:r>
          </a:p>
          <a:p>
            <a:endParaRPr lang="en-GB" dirty="0"/>
          </a:p>
          <a:p>
            <a:r>
              <a:rPr lang="en-GB" dirty="0" smtClean="0"/>
              <a:t>Going to go to finer mesh and keep constant in inter-pixel region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4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Have got COMSOL solving CIE but some polishing and verification to be completed.</a:t>
            </a:r>
          </a:p>
          <a:p>
            <a:r>
              <a:rPr lang="en-GB" dirty="0" smtClean="0"/>
              <a:t>COMSOL on work station with option for external access.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69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Theory of Charge Induction Efficiency</a:t>
            </a:r>
          </a:p>
          <a:p>
            <a:r>
              <a:rPr lang="en-GB" dirty="0" smtClean="0"/>
              <a:t>Application in COMSOL</a:t>
            </a:r>
          </a:p>
          <a:p>
            <a:r>
              <a:rPr lang="en-GB" dirty="0" smtClean="0"/>
              <a:t>Example results from COMSOL</a:t>
            </a:r>
          </a:p>
          <a:p>
            <a:r>
              <a:rPr lang="en-GB" dirty="0" smtClean="0"/>
              <a:t>Combining with GEANT output</a:t>
            </a:r>
          </a:p>
          <a:p>
            <a:r>
              <a:rPr lang="en-GB" dirty="0" smtClean="0"/>
              <a:t>Example results of detector response</a:t>
            </a:r>
            <a:endParaRPr lang="en-GB" dirty="0"/>
          </a:p>
          <a:p>
            <a:r>
              <a:rPr lang="en-GB" dirty="0" smtClean="0"/>
              <a:t>Next Tests and Information Needed</a:t>
            </a:r>
          </a:p>
          <a:p>
            <a:r>
              <a:rPr lang="en-GB" dirty="0" smtClean="0"/>
              <a:t>Information for reconstructions?</a:t>
            </a:r>
          </a:p>
        </p:txBody>
      </p:sp>
    </p:spTree>
    <p:extLst>
      <p:ext uri="{BB962C8B-B14F-4D97-AF65-F5344CB8AC3E}">
        <p14:creationId xmlns:p14="http://schemas.microsoft.com/office/powerpoint/2010/main" val="146449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– to discuss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Finer Mesh – Matt to complete tests</a:t>
            </a:r>
          </a:p>
          <a:p>
            <a:r>
              <a:rPr lang="en-GB" dirty="0" smtClean="0"/>
              <a:t>Solving output of the detector – what does Dan need?</a:t>
            </a:r>
          </a:p>
          <a:p>
            <a:r>
              <a:rPr lang="en-GB" dirty="0" smtClean="0"/>
              <a:t>Different geometry detectors – agree which to simulate in GAMOS and then solve CIE map.</a:t>
            </a:r>
          </a:p>
          <a:p>
            <a:r>
              <a:rPr lang="en-GB" dirty="0" smtClean="0"/>
              <a:t>Is solving CIE or CIE x E something that fits into </a:t>
            </a:r>
            <a:r>
              <a:rPr lang="en-GB" dirty="0" err="1" smtClean="0"/>
              <a:t>Amina’s</a:t>
            </a:r>
            <a:r>
              <a:rPr lang="en-GB" dirty="0" smtClean="0"/>
              <a:t> PhD?</a:t>
            </a:r>
          </a:p>
          <a:p>
            <a:r>
              <a:rPr lang="en-GB" dirty="0" smtClean="0"/>
              <a:t>Poster for UCL Pre-Clinical Meeting?</a:t>
            </a:r>
          </a:p>
          <a:p>
            <a:r>
              <a:rPr lang="en-GB" dirty="0" smtClean="0"/>
              <a:t>Approaching clinicians?</a:t>
            </a:r>
          </a:p>
          <a:p>
            <a:r>
              <a:rPr lang="en-GB" dirty="0" smtClean="0"/>
              <a:t>Funding options?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5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21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5799"/>
            <a:ext cx="9144000" cy="1143000"/>
          </a:xfrm>
        </p:spPr>
        <p:txBody>
          <a:bodyPr/>
          <a:lstStyle/>
          <a:p>
            <a:r>
              <a:rPr lang="en-GB" dirty="0" smtClean="0"/>
              <a:t>Energy Loss – with variation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39181"/>
              </p:ext>
            </p:extLst>
          </p:nvPr>
        </p:nvGraphicFramePr>
        <p:xfrm>
          <a:off x="256360" y="1014332"/>
          <a:ext cx="5112568" cy="35349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76064"/>
                <a:gridCol w="288032"/>
                <a:gridCol w="360040"/>
                <a:gridCol w="720080"/>
                <a:gridCol w="792088"/>
                <a:gridCol w="792088"/>
                <a:gridCol w="792088"/>
                <a:gridCol w="792088"/>
              </a:tblGrid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%%%%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x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-33.7324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-10.7811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18.479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2.14983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0.130842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-33.7327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-10.7812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18.4788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2.60322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0.133246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-33.733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-10.7812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18.4788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3.63101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0.133248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%%%%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70C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70C0"/>
                          </a:solidFill>
                          <a:effectLst/>
                        </a:rPr>
                        <a:t>-33.6823</a:t>
                      </a:r>
                      <a:endParaRPr lang="en-GB" sz="11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70C0"/>
                          </a:solidFill>
                          <a:effectLst/>
                        </a:rPr>
                        <a:t>-0.23716</a:t>
                      </a:r>
                      <a:endParaRPr lang="en-GB" sz="11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70C0"/>
                          </a:solidFill>
                          <a:effectLst/>
                        </a:rPr>
                        <a:t>-10.5362</a:t>
                      </a:r>
                      <a:endParaRPr lang="en-GB" sz="11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70C0"/>
                          </a:solidFill>
                          <a:effectLst/>
                        </a:rPr>
                        <a:t>44.5841</a:t>
                      </a:r>
                      <a:endParaRPr lang="en-GB" sz="11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0.115776</a:t>
                      </a:r>
                      <a:endParaRPr lang="en-GB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%%%%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-33.5533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-14.343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1.59547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3.10819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0.12028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-33.5717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-14.3493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1.57323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13.4672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0.121843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-33.5766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-14.3517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1.5664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5.70247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0.121995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-33.6033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-14.371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1.53299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21.0317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0.122044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-33.6052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-14.373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1.53025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7.67459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0.122314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-33.6058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-14.3736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1.52926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1.82262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0.122338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-33.6063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-14.3739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1.52816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1.58223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0.122346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-33.608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-14.3744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1.52515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2.80993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0.122354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-33.6082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-14.3744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1.5248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1.26002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0.122377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-33.6259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-14.3762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1.49838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24.7648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0.122379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-33.6313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-14.3779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1.48812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13.7659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0.122588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-33.6315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-14.3782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1.48786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3.78164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0.122677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-33.6375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-14.3867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1.48268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29.0022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0.122682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3528" y="4643127"/>
            <a:ext cx="3816424" cy="20621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 smtClean="0"/>
              <a:t>Row	Col	#</a:t>
            </a:r>
            <a:r>
              <a:rPr lang="en-GB" sz="1600" dirty="0"/>
              <a:t> </a:t>
            </a:r>
            <a:r>
              <a:rPr lang="en-GB" sz="1600" dirty="0" smtClean="0"/>
              <a:t>        Energy(</a:t>
            </a:r>
            <a:r>
              <a:rPr lang="en-GB" sz="1600" dirty="0" err="1" smtClean="0"/>
              <a:t>eV</a:t>
            </a:r>
            <a:r>
              <a:rPr lang="en-GB" sz="1600" dirty="0" smtClean="0"/>
              <a:t>)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238	725	1	7.4868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413	241	2	43.706</a:t>
            </a:r>
          </a:p>
          <a:p>
            <a:r>
              <a:rPr lang="en-GB" sz="1600" dirty="0" smtClean="0">
                <a:solidFill>
                  <a:srgbClr val="00B050"/>
                </a:solidFill>
              </a:rPr>
              <a:t>177	441	5	34.208</a:t>
            </a:r>
          </a:p>
          <a:p>
            <a:r>
              <a:rPr lang="en-GB" sz="1600" dirty="0" smtClean="0">
                <a:solidFill>
                  <a:srgbClr val="00B050"/>
                </a:solidFill>
              </a:rPr>
              <a:t>178	441	5	10.193</a:t>
            </a:r>
          </a:p>
          <a:p>
            <a:r>
              <a:rPr lang="en-GB" sz="1600" dirty="0" smtClean="0">
                <a:solidFill>
                  <a:srgbClr val="00B050"/>
                </a:solidFill>
              </a:rPr>
              <a:t>177	442	5	58.927</a:t>
            </a:r>
          </a:p>
          <a:p>
            <a:r>
              <a:rPr lang="en-GB" sz="1600" dirty="0" smtClean="0">
                <a:solidFill>
                  <a:srgbClr val="00B050"/>
                </a:solidFill>
              </a:rPr>
              <a:t>177	443	5	5.2055</a:t>
            </a:r>
          </a:p>
          <a:p>
            <a:r>
              <a:rPr lang="en-GB" sz="1600" dirty="0" smtClean="0">
                <a:solidFill>
                  <a:srgbClr val="00B050"/>
                </a:solidFill>
              </a:rPr>
              <a:t>178	443	5	11.401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126876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8.383keV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17728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44.584keV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4196" y="5674178"/>
            <a:ext cx="142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119.934keV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3684" y="2494637"/>
            <a:ext cx="152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129.739keV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292494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with variation in the charge generation and a 5keV threshold for a valid event.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092280" y="1052736"/>
            <a:ext cx="15841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/>
              <a:t>Geant</a:t>
            </a:r>
            <a:r>
              <a:rPr lang="en-GB" dirty="0" smtClean="0"/>
              <a:t> Output</a:t>
            </a:r>
            <a:endParaRPr lang="en-GB" dirty="0"/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 bwMode="auto">
          <a:xfrm flipH="1">
            <a:off x="5403684" y="1237402"/>
            <a:ext cx="168859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796136" y="5343599"/>
            <a:ext cx="163638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After CIE and Simulation</a:t>
            </a:r>
            <a:endParaRPr lang="en-GB" dirty="0"/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 bwMode="auto">
          <a:xfrm flipH="1" flipV="1">
            <a:off x="4139952" y="5445224"/>
            <a:ext cx="1656184" cy="2215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084168" y="429309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Difference of </a:t>
            </a:r>
            <a:r>
              <a:rPr lang="en-GB" b="1" dirty="0" err="1" smtClean="0"/>
              <a:t>E</a:t>
            </a:r>
            <a:r>
              <a:rPr lang="en-GB" b="1" baseline="-25000" dirty="0" err="1" smtClean="0"/>
              <a:t>in</a:t>
            </a:r>
            <a:r>
              <a:rPr lang="en-GB" b="1" dirty="0" smtClean="0"/>
              <a:t> to </a:t>
            </a:r>
            <a:r>
              <a:rPr lang="en-GB" b="1" dirty="0" err="1" smtClean="0"/>
              <a:t>E</a:t>
            </a:r>
            <a:r>
              <a:rPr lang="en-GB" b="1" baseline="-25000" dirty="0" err="1" smtClean="0"/>
              <a:t>out</a:t>
            </a:r>
            <a:r>
              <a:rPr lang="en-GB" b="1" dirty="0" smtClean="0"/>
              <a:t> up to 10%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406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5799"/>
            <a:ext cx="9144000" cy="1143000"/>
          </a:xfrm>
        </p:spPr>
        <p:txBody>
          <a:bodyPr/>
          <a:lstStyle/>
          <a:p>
            <a:r>
              <a:rPr lang="en-GB" dirty="0" smtClean="0"/>
              <a:t>Energy Loss – no variation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500521"/>
              </p:ext>
            </p:extLst>
          </p:nvPr>
        </p:nvGraphicFramePr>
        <p:xfrm>
          <a:off x="256360" y="1014332"/>
          <a:ext cx="5112568" cy="35349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76064"/>
                <a:gridCol w="288032"/>
                <a:gridCol w="360040"/>
                <a:gridCol w="720080"/>
                <a:gridCol w="792088"/>
                <a:gridCol w="792088"/>
                <a:gridCol w="792088"/>
                <a:gridCol w="792088"/>
              </a:tblGrid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%%%%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x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-33.7324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-10.7811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18.479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2.14983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0.130842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-33.7327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-10.7812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18.4788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2.60322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0.133246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-33.733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-10.7812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18.4788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3.63101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0.133248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%%%%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70C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70C0"/>
                          </a:solidFill>
                          <a:effectLst/>
                        </a:rPr>
                        <a:t>-33.6823</a:t>
                      </a:r>
                      <a:endParaRPr lang="en-GB" sz="11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70C0"/>
                          </a:solidFill>
                          <a:effectLst/>
                        </a:rPr>
                        <a:t>-0.23716</a:t>
                      </a:r>
                      <a:endParaRPr lang="en-GB" sz="11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70C0"/>
                          </a:solidFill>
                          <a:effectLst/>
                        </a:rPr>
                        <a:t>-10.5362</a:t>
                      </a:r>
                      <a:endParaRPr lang="en-GB" sz="11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70C0"/>
                          </a:solidFill>
                          <a:effectLst/>
                        </a:rPr>
                        <a:t>44.5841</a:t>
                      </a:r>
                      <a:endParaRPr lang="en-GB" sz="11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0.115776</a:t>
                      </a:r>
                      <a:endParaRPr lang="en-GB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%%%%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-33.5533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-14.343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1.59547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3.10819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0.12028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-33.5717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-14.3493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1.57323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13.4672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0.121843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-33.5766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-14.3517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1.5664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5.70247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0.121995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-33.6033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-14.371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1.53299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21.0317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0.122044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-33.6052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-14.373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1.53025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7.67459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0.122314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-33.6058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-14.3736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1.52926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1.82262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0.122338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-33.6063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-14.3739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1.52816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1.58223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0.122346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-33.608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-14.3744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1.52515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2.80993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0.122354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-33.6082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-14.3744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1.5248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1.26002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0.122377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-33.6259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-14.3762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1.49838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24.7648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0.122379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-33.6313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-14.3779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1.48812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13.7659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0.122588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-33.6315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-14.3782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1.48786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3.78164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0.122677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  <a:tr h="1767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Scatter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-33.6375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-14.3867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1.48268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rgbClr val="00B050"/>
                          </a:solidFill>
                          <a:effectLst/>
                        </a:rPr>
                        <a:t>29.0022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0.122682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758" marR="5758" marT="5758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37609" y="4549676"/>
            <a:ext cx="4512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Row	Col	#</a:t>
            </a:r>
            <a:r>
              <a:rPr lang="en-GB" sz="1600" dirty="0"/>
              <a:t> </a:t>
            </a:r>
            <a:r>
              <a:rPr lang="en-GB" sz="1600" dirty="0" smtClean="0"/>
              <a:t>        Energy(</a:t>
            </a:r>
            <a:r>
              <a:rPr lang="en-GB" sz="1600" dirty="0" err="1" smtClean="0"/>
              <a:t>eV</a:t>
            </a:r>
            <a:r>
              <a:rPr lang="en-GB" sz="1600" dirty="0" smtClean="0"/>
              <a:t>)</a:t>
            </a:r>
          </a:p>
          <a:p>
            <a:r>
              <a:rPr lang="en-GB" sz="1600" dirty="0">
                <a:solidFill>
                  <a:srgbClr val="FF0000"/>
                </a:solidFill>
              </a:rPr>
              <a:t>238	725	1	7.5331</a:t>
            </a:r>
          </a:p>
          <a:p>
            <a:r>
              <a:rPr lang="en-GB" sz="1600" dirty="0">
                <a:solidFill>
                  <a:srgbClr val="00B0F0"/>
                </a:solidFill>
              </a:rPr>
              <a:t>413	241	2	43.671</a:t>
            </a:r>
          </a:p>
          <a:p>
            <a:r>
              <a:rPr lang="en-GB" sz="1600" dirty="0">
                <a:solidFill>
                  <a:srgbClr val="00B050"/>
                </a:solidFill>
              </a:rPr>
              <a:t>177	441	5	34.326</a:t>
            </a:r>
          </a:p>
          <a:p>
            <a:r>
              <a:rPr lang="en-GB" sz="1600" dirty="0">
                <a:solidFill>
                  <a:srgbClr val="00B050"/>
                </a:solidFill>
              </a:rPr>
              <a:t>178	441	5	10.202</a:t>
            </a:r>
          </a:p>
          <a:p>
            <a:r>
              <a:rPr lang="en-GB" sz="1600" dirty="0">
                <a:solidFill>
                  <a:srgbClr val="00B050"/>
                </a:solidFill>
              </a:rPr>
              <a:t>177	442	5	58.885</a:t>
            </a:r>
          </a:p>
          <a:p>
            <a:r>
              <a:rPr lang="en-GB" sz="1600" dirty="0">
                <a:solidFill>
                  <a:srgbClr val="00B050"/>
                </a:solidFill>
              </a:rPr>
              <a:t>177	443	5	5.1527</a:t>
            </a:r>
          </a:p>
          <a:p>
            <a:r>
              <a:rPr lang="en-GB" sz="1600" dirty="0">
                <a:solidFill>
                  <a:srgbClr val="00B050"/>
                </a:solidFill>
              </a:rPr>
              <a:t>178	443	5	11.445</a:t>
            </a:r>
          </a:p>
          <a:p>
            <a:r>
              <a:rPr lang="en-GB" sz="1600" dirty="0">
                <a:solidFill>
                  <a:srgbClr val="00B050"/>
                </a:solidFill>
              </a:rPr>
              <a:t>178	444	5	5.014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6096" y="126876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8.383keV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17728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44.584keV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5988" y="5805264"/>
            <a:ext cx="142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125.025keV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3684" y="2494637"/>
            <a:ext cx="152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129.739keV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228184" y="2817802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 variation in charge generation…BUT there is still an “ASIC” threshold of 5keV if data is saved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796136" y="454967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Slightly closer </a:t>
            </a:r>
            <a:r>
              <a:rPr lang="en-GB" b="1" dirty="0" err="1" smtClean="0"/>
              <a:t>E</a:t>
            </a:r>
            <a:r>
              <a:rPr lang="en-GB" b="1" baseline="-25000" dirty="0" err="1" smtClean="0"/>
              <a:t>in</a:t>
            </a:r>
            <a:r>
              <a:rPr lang="en-GB" b="1" dirty="0" smtClean="0"/>
              <a:t> to </a:t>
            </a:r>
            <a:r>
              <a:rPr lang="en-GB" b="1" dirty="0" err="1" smtClean="0"/>
              <a:t>E</a:t>
            </a:r>
            <a:r>
              <a:rPr lang="en-GB" b="1" baseline="-25000" dirty="0" err="1" smtClean="0"/>
              <a:t>out</a:t>
            </a:r>
            <a:r>
              <a:rPr lang="en-GB" b="1" dirty="0" smtClean="0"/>
              <a:t> but still </a:t>
            </a:r>
            <a:r>
              <a:rPr lang="en-GB" b="1" dirty="0" smtClean="0">
                <a:sym typeface="Wingdings" panose="05000000000000000000" pitchFamily="2" charset="2"/>
              </a:rPr>
              <a:t>~10%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961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42"/>
            <a:ext cx="9144000" cy="1143000"/>
          </a:xfrm>
        </p:spPr>
        <p:txBody>
          <a:bodyPr/>
          <a:lstStyle/>
          <a:p>
            <a:r>
              <a:rPr lang="en-GB" dirty="0" smtClean="0"/>
              <a:t>Energy Loss – Threshold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245522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2175247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Too low – not saved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0489" y="23845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Saved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2658070" y="2711376"/>
            <a:ext cx="216024" cy="4590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1907704" y="2636912"/>
            <a:ext cx="360040" cy="4616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259632" y="12687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Example – Event 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1667416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Charge sharing on the neighbour with one pixel having &lt; Threshold is the major cause of the energy loss.</a:t>
            </a:r>
          </a:p>
          <a:p>
            <a:endParaRPr lang="en-GB" dirty="0"/>
          </a:p>
          <a:p>
            <a:r>
              <a:rPr lang="en-GB" dirty="0" smtClean="0"/>
              <a:t>This effect will get worse with smaller pixels and thicker detectors </a:t>
            </a:r>
            <a:r>
              <a:rPr lang="en-GB" dirty="0" smtClean="0">
                <a:sym typeface="Wingdings" panose="05000000000000000000" pitchFamily="2" charset="2"/>
              </a:rPr>
              <a:t> need to complete simulations to quantify.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Shows importance of an ASIC having low energy operating range.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9730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Loss – Lower Threshold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5536" y="2151727"/>
            <a:ext cx="3888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Row	Col	#</a:t>
            </a:r>
            <a:r>
              <a:rPr lang="en-GB" sz="1600" dirty="0"/>
              <a:t> </a:t>
            </a:r>
            <a:r>
              <a:rPr lang="en-GB" sz="1600" dirty="0" smtClean="0"/>
              <a:t>        Energy(</a:t>
            </a:r>
            <a:r>
              <a:rPr lang="en-GB" sz="1600" dirty="0" err="1" smtClean="0"/>
              <a:t>eV</a:t>
            </a:r>
            <a:r>
              <a:rPr lang="en-GB" sz="1600" dirty="0" smtClean="0"/>
              <a:t>)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237 	725	1	0.8419 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238	725</a:t>
            </a:r>
            <a:r>
              <a:rPr lang="en-GB" sz="1600" dirty="0">
                <a:solidFill>
                  <a:srgbClr val="FF0000"/>
                </a:solidFill>
              </a:rPr>
              <a:t>	1	</a:t>
            </a:r>
            <a:r>
              <a:rPr lang="en-GB" sz="1600" dirty="0" smtClean="0">
                <a:solidFill>
                  <a:srgbClr val="FF0000"/>
                </a:solidFill>
              </a:rPr>
              <a:t>7.5331</a:t>
            </a:r>
            <a:endParaRPr lang="en-GB" sz="1600" dirty="0">
              <a:solidFill>
                <a:srgbClr val="FF0000"/>
              </a:solidFill>
            </a:endParaRPr>
          </a:p>
          <a:p>
            <a:r>
              <a:rPr lang="en-GB" sz="1600" dirty="0">
                <a:solidFill>
                  <a:srgbClr val="00B0F0"/>
                </a:solidFill>
              </a:rPr>
              <a:t>413	241	2	43.671</a:t>
            </a:r>
          </a:p>
          <a:p>
            <a:r>
              <a:rPr lang="en-GB" sz="1600" dirty="0">
                <a:solidFill>
                  <a:srgbClr val="00B050"/>
                </a:solidFill>
              </a:rPr>
              <a:t>177	441	5	34.326</a:t>
            </a:r>
          </a:p>
          <a:p>
            <a:r>
              <a:rPr lang="en-GB" sz="1600" dirty="0">
                <a:solidFill>
                  <a:srgbClr val="00B050"/>
                </a:solidFill>
              </a:rPr>
              <a:t>178	441	5	10.202</a:t>
            </a:r>
          </a:p>
          <a:p>
            <a:r>
              <a:rPr lang="en-GB" sz="1600" dirty="0">
                <a:solidFill>
                  <a:srgbClr val="00B050"/>
                </a:solidFill>
              </a:rPr>
              <a:t>177	442	5	58.885</a:t>
            </a:r>
          </a:p>
          <a:p>
            <a:r>
              <a:rPr lang="en-GB" sz="1600" dirty="0">
                <a:solidFill>
                  <a:srgbClr val="00B050"/>
                </a:solidFill>
              </a:rPr>
              <a:t>177	443	5	5.1527</a:t>
            </a:r>
          </a:p>
          <a:p>
            <a:r>
              <a:rPr lang="en-GB" sz="1600" dirty="0">
                <a:solidFill>
                  <a:srgbClr val="00B050"/>
                </a:solidFill>
              </a:rPr>
              <a:t>178	443	5	11.445</a:t>
            </a:r>
          </a:p>
          <a:p>
            <a:r>
              <a:rPr lang="en-GB" sz="1600" dirty="0">
                <a:solidFill>
                  <a:srgbClr val="00B050"/>
                </a:solidFill>
              </a:rPr>
              <a:t>178	444	5	5.014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70080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Energy threshold </a:t>
            </a:r>
            <a:r>
              <a:rPr lang="en-GB" dirty="0" smtClean="0">
                <a:sym typeface="Wingdings" panose="05000000000000000000" pitchFamily="2" charset="2"/>
              </a:rPr>
              <a:t> &lt;1keV all same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24208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0.009keV lower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283227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0.913keV lower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64502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125.025keV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4.749keV lower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797152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Lowering threshold only recovers correct energy in some events </a:t>
            </a:r>
            <a:r>
              <a:rPr lang="en-GB" dirty="0" smtClean="0">
                <a:sym typeface="Wingdings" panose="05000000000000000000" pitchFamily="2" charset="2"/>
              </a:rPr>
              <a:t> there is still a shortfall in the induced energy  is CIE correct? Is Collection time (1us) long enough in this case? Is it from trapping added to CIE?</a:t>
            </a:r>
          </a:p>
        </p:txBody>
      </p:sp>
    </p:spTree>
    <p:extLst>
      <p:ext uri="{BB962C8B-B14F-4D97-AF65-F5344CB8AC3E}">
        <p14:creationId xmlns:p14="http://schemas.microsoft.com/office/powerpoint/2010/main" val="36777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Longer Collection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7338"/>
            <a:ext cx="8496944" cy="3800488"/>
          </a:xfrm>
        </p:spPr>
        <p:txBody>
          <a:bodyPr/>
          <a:lstStyle/>
          <a:p>
            <a:r>
              <a:rPr lang="en-GB" dirty="0" smtClean="0"/>
              <a:t>Same with t=2us.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9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Remove Trapping and Generation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Make lifetimes longer to negate trapping</a:t>
            </a:r>
          </a:p>
          <a:p>
            <a:endParaRPr lang="en-GB" dirty="0"/>
          </a:p>
          <a:p>
            <a:r>
              <a:rPr lang="en-GB" dirty="0" smtClean="0"/>
              <a:t>Small</a:t>
            </a:r>
          </a:p>
          <a:p>
            <a:r>
              <a:rPr lang="en-GB" dirty="0"/>
              <a:t> </a:t>
            </a:r>
            <a:r>
              <a:rPr lang="en-GB" dirty="0" smtClean="0"/>
              <a:t>change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5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098880"/>
              </p:ext>
            </p:extLst>
          </p:nvPr>
        </p:nvGraphicFramePr>
        <p:xfrm>
          <a:off x="195262" y="819150"/>
          <a:ext cx="8753475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dirty="0" smtClean="0"/>
              <a:t>Overlap of CIE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877272"/>
            <a:ext cx="8712968" cy="504056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CIE overlap into next pixel </a:t>
            </a:r>
            <a:r>
              <a:rPr lang="en-GB" dirty="0" smtClean="0">
                <a:sym typeface="Wingdings" panose="05000000000000000000" pitchFamily="2" charset="2"/>
              </a:rPr>
              <a:t> added to code - ~2% error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4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dirty="0" smtClean="0"/>
              <a:t>Finer Mesh in COMSOL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211187"/>
              </p:ext>
            </p:extLst>
          </p:nvPr>
        </p:nvGraphicFramePr>
        <p:xfrm>
          <a:off x="195262" y="819150"/>
          <a:ext cx="8753475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38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Charge Induction Efficiency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CIE = Charge Induced/Charge Generated.</a:t>
            </a:r>
          </a:p>
          <a:p>
            <a:r>
              <a:rPr lang="en-GB" dirty="0" smtClean="0"/>
              <a:t>Depends on:</a:t>
            </a:r>
          </a:p>
          <a:p>
            <a:pPr lvl="1"/>
            <a:r>
              <a:rPr lang="en-GB" dirty="0" smtClean="0"/>
              <a:t>Position of interaction relative to the pixel</a:t>
            </a:r>
          </a:p>
          <a:p>
            <a:pPr lvl="1"/>
            <a:r>
              <a:rPr lang="en-GB" dirty="0" smtClean="0"/>
              <a:t>Trapping of charge as it drifts through the detector – E, mobility, time, detector material &amp; defects.</a:t>
            </a:r>
          </a:p>
          <a:p>
            <a:pPr lvl="1"/>
            <a:r>
              <a:rPr lang="en-GB" dirty="0" smtClean="0"/>
              <a:t>Diffusion of charge cloud as it drifts – Mobility, time.</a:t>
            </a:r>
          </a:p>
          <a:p>
            <a:pPr lvl="1"/>
            <a:r>
              <a:rPr lang="en-GB" dirty="0" smtClean="0"/>
              <a:t>Pixel Geometry – </a:t>
            </a:r>
            <a:r>
              <a:rPr lang="en-GB" dirty="0" err="1" smtClean="0"/>
              <a:t>Schottky-Ramo</a:t>
            </a:r>
            <a:r>
              <a:rPr lang="en-GB" dirty="0" smtClean="0"/>
              <a:t>, pixel size, thickness </a:t>
            </a:r>
            <a:r>
              <a:rPr lang="en-GB" dirty="0" smtClean="0">
                <a:sym typeface="Wingdings" panose="05000000000000000000" pitchFamily="2" charset="2"/>
              </a:rPr>
              <a:t> weighting potential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Can solve equations for these factors to build up a map of CIE of every position in the detector</a:t>
            </a:r>
          </a:p>
          <a:p>
            <a:pPr lvl="1"/>
            <a:r>
              <a:rPr lang="en-GB" dirty="0" err="1" smtClean="0">
                <a:sym typeface="Wingdings" panose="05000000000000000000" pitchFamily="2" charset="2"/>
              </a:rPr>
              <a:t>Q</a:t>
            </a:r>
            <a:r>
              <a:rPr lang="en-GB" baseline="-25000" dirty="0" err="1" smtClean="0">
                <a:sym typeface="Wingdings" panose="05000000000000000000" pitchFamily="2" charset="2"/>
              </a:rPr>
              <a:t>pix</a:t>
            </a:r>
            <a:r>
              <a:rPr lang="en-GB" dirty="0" smtClean="0">
                <a:sym typeface="Wingdings" panose="05000000000000000000" pitchFamily="2" charset="2"/>
              </a:rPr>
              <a:t>= </a:t>
            </a:r>
            <a:r>
              <a:rPr lang="en-GB" dirty="0" err="1" smtClean="0">
                <a:sym typeface="Wingdings" panose="05000000000000000000" pitchFamily="2" charset="2"/>
              </a:rPr>
              <a:t>Q</a:t>
            </a:r>
            <a:r>
              <a:rPr lang="en-GB" baseline="-25000" dirty="0" err="1" smtClean="0">
                <a:sym typeface="Wingdings" panose="05000000000000000000" pitchFamily="2" charset="2"/>
              </a:rPr>
              <a:t>dep</a:t>
            </a:r>
            <a:r>
              <a:rPr lang="en-GB" dirty="0" smtClean="0">
                <a:sym typeface="Wingdings" panose="05000000000000000000" pitchFamily="2" charset="2"/>
              </a:rPr>
              <a:t>(</a:t>
            </a:r>
            <a:r>
              <a:rPr lang="en-GB" dirty="0" err="1" smtClean="0">
                <a:sym typeface="Wingdings" panose="05000000000000000000" pitchFamily="2" charset="2"/>
              </a:rPr>
              <a:t>x,y,z,t</a:t>
            </a:r>
            <a:r>
              <a:rPr lang="en-GB" dirty="0" smtClean="0">
                <a:sym typeface="Wingdings" panose="05000000000000000000" pitchFamily="2" charset="2"/>
              </a:rPr>
              <a:t>=0) * CIE(</a:t>
            </a:r>
            <a:r>
              <a:rPr lang="en-GB" dirty="0" err="1" smtClean="0">
                <a:sym typeface="Wingdings" panose="05000000000000000000" pitchFamily="2" charset="2"/>
              </a:rPr>
              <a:t>x,y,z,t</a:t>
            </a:r>
            <a:r>
              <a:rPr lang="en-GB" baseline="-25000" dirty="0" err="1" smtClean="0">
                <a:sym typeface="Wingdings" panose="05000000000000000000" pitchFamily="2" charset="2"/>
              </a:rPr>
              <a:t>PreAmp</a:t>
            </a:r>
            <a:r>
              <a:rPr lang="en-GB" dirty="0" smtClean="0">
                <a:sym typeface="Wingdings" panose="05000000000000000000" pitchFamily="2" charset="2"/>
              </a:rPr>
              <a:t>)</a:t>
            </a:r>
            <a:endParaRPr lang="en-GB" baseline="-25000" dirty="0" smtClean="0"/>
          </a:p>
          <a:p>
            <a:pPr marL="4572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022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24"/>
            <a:ext cx="9144000" cy="1143000"/>
          </a:xfrm>
        </p:spPr>
        <p:txBody>
          <a:bodyPr/>
          <a:lstStyle/>
          <a:p>
            <a:r>
              <a:rPr lang="en-GB" dirty="0" smtClean="0"/>
              <a:t>Finer Mesh in COMSOL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59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Charge Induction Efficiency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7338"/>
            <a:ext cx="8712968" cy="3800488"/>
          </a:xfrm>
        </p:spPr>
        <p:txBody>
          <a:bodyPr/>
          <a:lstStyle/>
          <a:p>
            <a:r>
              <a:rPr lang="en-GB" dirty="0" err="1" smtClean="0"/>
              <a:t>T.H.Prettyman</a:t>
            </a:r>
            <a:r>
              <a:rPr lang="en-GB" dirty="0" smtClean="0"/>
              <a:t>, NIM A, 428 (1999) 72-80 and 232-237</a:t>
            </a:r>
          </a:p>
          <a:p>
            <a:r>
              <a:rPr lang="en-GB" dirty="0" smtClean="0"/>
              <a:t>Shockley </a:t>
            </a:r>
            <a:r>
              <a:rPr lang="en-GB" dirty="0" err="1" smtClean="0"/>
              <a:t>Ramo</a:t>
            </a:r>
            <a:r>
              <a:rPr lang="en-GB" dirty="0" smtClean="0"/>
              <a:t>:</a:t>
            </a:r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2060848"/>
            <a:ext cx="5895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3429000"/>
            <a:ext cx="1728192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Charge on pixel k for x=electrons (n) or holes (p)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831925" y="3057369"/>
            <a:ext cx="792088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835696" y="4666732"/>
            <a:ext cx="165618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q = charge of carrier</a:t>
            </a:r>
            <a:endParaRPr lang="en-GB" dirty="0"/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 bwMode="auto">
          <a:xfrm flipV="1">
            <a:off x="2663788" y="3237389"/>
            <a:ext cx="756084" cy="1429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563888" y="4041250"/>
            <a:ext cx="2232248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Number density of charge carriers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5220072" y="3068960"/>
            <a:ext cx="504056" cy="9602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903656" y="4629329"/>
            <a:ext cx="1188132" cy="9233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Velocity of charge carriers</a:t>
            </a:r>
            <a:endParaRPr lang="en-GB" dirty="0"/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flipH="1" flipV="1">
            <a:off x="6011668" y="3068961"/>
            <a:ext cx="486054" cy="15603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164288" y="3645024"/>
            <a:ext cx="1800200" cy="14773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Weighting Potential of pixel k at the position of the charge carriers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6948264" y="3068960"/>
            <a:ext cx="288032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635896" y="5013176"/>
            <a:ext cx="1584176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Changing with time</a:t>
            </a:r>
            <a:endParaRPr lang="en-GB" dirty="0"/>
          </a:p>
        </p:txBody>
      </p:sp>
      <p:cxnSp>
        <p:nvCxnSpPr>
          <p:cNvPr id="23" name="Straight Arrow Connector 22"/>
          <p:cNvCxnSpPr>
            <a:stCxn id="21" idx="0"/>
            <a:endCxn id="11" idx="2"/>
          </p:cNvCxnSpPr>
          <p:nvPr/>
        </p:nvCxnSpPr>
        <p:spPr bwMode="auto">
          <a:xfrm flipV="1">
            <a:off x="4427984" y="4687581"/>
            <a:ext cx="252028" cy="3255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1691680" y="3237389"/>
            <a:ext cx="1008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3347864" y="3176972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652120" y="3057369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5903656" y="3057369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6624907" y="3068960"/>
            <a:ext cx="61138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293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Charge Induction Efficiency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557338"/>
            <a:ext cx="8715375" cy="3800488"/>
          </a:xfrm>
        </p:spPr>
        <p:txBody>
          <a:bodyPr/>
          <a:lstStyle/>
          <a:p>
            <a:r>
              <a:rPr lang="en-GB" dirty="0" smtClean="0"/>
              <a:t>For the example x=n </a:t>
            </a:r>
            <a:r>
              <a:rPr lang="en-GB" dirty="0" smtClean="0">
                <a:sym typeface="Wingdings" panose="05000000000000000000" pitchFamily="2" charset="2"/>
              </a:rPr>
              <a:t> electrons: Number density changes with time as: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93" y="2564904"/>
            <a:ext cx="87153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149080"/>
            <a:ext cx="1368152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Drift of electrons in E field</a:t>
            </a:r>
            <a:endParaRPr lang="en-GB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 bwMode="auto">
          <a:xfrm flipV="1">
            <a:off x="1007604" y="3501008"/>
            <a:ext cx="1260140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691680" y="3501008"/>
            <a:ext cx="15841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195736" y="3895018"/>
            <a:ext cx="1368152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Mobility of electrons in detector material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2051720" y="3429000"/>
            <a:ext cx="828092" cy="4660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1547664" y="2996952"/>
            <a:ext cx="504056" cy="576064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6" y="3895018"/>
            <a:ext cx="1656184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Diffusion of electron cloud</a:t>
            </a:r>
            <a:endParaRPr lang="en-GB" dirty="0"/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 bwMode="auto">
          <a:xfrm flipV="1">
            <a:off x="4824028" y="3501008"/>
            <a:ext cx="36004" cy="3940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283968" y="3501008"/>
            <a:ext cx="18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084168" y="3936504"/>
            <a:ext cx="136815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Trapping of electrons</a:t>
            </a:r>
            <a:endParaRPr lang="en-GB" dirty="0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6768244" y="3501008"/>
            <a:ext cx="9721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>
            <a:stCxn id="19" idx="0"/>
          </p:cNvCxnSpPr>
          <p:nvPr/>
        </p:nvCxnSpPr>
        <p:spPr bwMode="auto">
          <a:xfrm flipV="1">
            <a:off x="6768244" y="3501008"/>
            <a:ext cx="396044" cy="4354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95936" y="4756847"/>
                <a:ext cx="1656184" cy="664926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756847"/>
                <a:ext cx="1656184" cy="6649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>
            <a:stCxn id="14" idx="2"/>
            <a:endCxn id="25" idx="0"/>
          </p:cNvCxnSpPr>
          <p:nvPr/>
        </p:nvCxnSpPr>
        <p:spPr bwMode="auto">
          <a:xfrm>
            <a:off x="4824028" y="4541349"/>
            <a:ext cx="0" cy="2154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7380312" y="2996952"/>
            <a:ext cx="504056" cy="665057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2048" name="Straight Arrow Connector 2047"/>
          <p:cNvCxnSpPr>
            <a:stCxn id="29" idx="0"/>
            <a:endCxn id="30" idx="4"/>
          </p:cNvCxnSpPr>
          <p:nvPr/>
        </p:nvCxnSpPr>
        <p:spPr bwMode="auto">
          <a:xfrm flipV="1">
            <a:off x="6912260" y="3662009"/>
            <a:ext cx="720080" cy="10948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49" name="TextBox 2048"/>
          <p:cNvSpPr txBox="1"/>
          <p:nvPr/>
        </p:nvSpPr>
        <p:spPr>
          <a:xfrm>
            <a:off x="7632340" y="3756518"/>
            <a:ext cx="1404156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Generation or de-trapping</a:t>
            </a:r>
            <a:endParaRPr lang="en-GB" dirty="0"/>
          </a:p>
        </p:txBody>
      </p:sp>
      <p:cxnSp>
        <p:nvCxnSpPr>
          <p:cNvPr id="2052" name="Straight Connector 2051"/>
          <p:cNvCxnSpPr/>
          <p:nvPr/>
        </p:nvCxnSpPr>
        <p:spPr bwMode="auto">
          <a:xfrm>
            <a:off x="8460432" y="3501008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4" name="Straight Arrow Connector 2053"/>
          <p:cNvCxnSpPr>
            <a:stCxn id="2049" idx="0"/>
          </p:cNvCxnSpPr>
          <p:nvPr/>
        </p:nvCxnSpPr>
        <p:spPr bwMode="auto">
          <a:xfrm flipV="1">
            <a:off x="8334418" y="3501008"/>
            <a:ext cx="306034" cy="2555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1"/>
          <a:stretch/>
        </p:blipFill>
        <p:spPr bwMode="auto">
          <a:xfrm>
            <a:off x="444781" y="5733257"/>
            <a:ext cx="2831075" cy="4714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057" name="Straight Arrow Connector 2056"/>
          <p:cNvCxnSpPr>
            <a:stCxn id="2049" idx="2"/>
            <a:endCxn id="2055" idx="3"/>
          </p:cNvCxnSpPr>
          <p:nvPr/>
        </p:nvCxnSpPr>
        <p:spPr bwMode="auto">
          <a:xfrm flipH="1">
            <a:off x="3275856" y="4679848"/>
            <a:ext cx="5058562" cy="12891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5796136" y="4756847"/>
            <a:ext cx="223224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Lifetime of electrons in detector material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59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COMSOL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Need to calculate constants:</a:t>
            </a:r>
          </a:p>
          <a:p>
            <a:pPr lvl="1"/>
            <a:r>
              <a:rPr lang="en-GB" dirty="0" smtClean="0"/>
              <a:t>Geometry </a:t>
            </a:r>
            <a:r>
              <a:rPr lang="en-GB" dirty="0" smtClean="0">
                <a:sym typeface="Wingdings" panose="05000000000000000000" pitchFamily="2" charset="2"/>
              </a:rPr>
              <a:t> Easy CAD tools to build and mesh for FE.</a:t>
            </a:r>
            <a:endParaRPr lang="en-GB" dirty="0" smtClean="0"/>
          </a:p>
          <a:p>
            <a:pPr lvl="1"/>
            <a:r>
              <a:rPr lang="en-GB" dirty="0" smtClean="0"/>
              <a:t>Electric Field </a:t>
            </a:r>
            <a:r>
              <a:rPr lang="en-GB" dirty="0" smtClean="0">
                <a:sym typeface="Wingdings" panose="05000000000000000000" pitchFamily="2" charset="2"/>
              </a:rPr>
              <a:t> AC/DC – Electrostatics </a:t>
            </a:r>
            <a:endParaRPr lang="en-GB" dirty="0" smtClean="0"/>
          </a:p>
          <a:p>
            <a:pPr lvl="1"/>
            <a:r>
              <a:rPr lang="en-GB" dirty="0" smtClean="0"/>
              <a:t>Weighting Potential </a:t>
            </a:r>
            <a:r>
              <a:rPr lang="en-GB" dirty="0" smtClean="0">
                <a:sym typeface="Wingdings" panose="05000000000000000000" pitchFamily="2" charset="2"/>
              </a:rPr>
              <a:t> AC/DC - Electrostatics</a:t>
            </a:r>
            <a:endParaRPr lang="en-GB" dirty="0" smtClean="0"/>
          </a:p>
          <a:p>
            <a:r>
              <a:rPr lang="en-GB" dirty="0" smtClean="0"/>
              <a:t>Calculate charge carrier concentration at all positions t=0 to t pre-amplifier, solving:</a:t>
            </a:r>
          </a:p>
          <a:p>
            <a:pPr lvl="1"/>
            <a:r>
              <a:rPr lang="en-GB" dirty="0" smtClean="0"/>
              <a:t>Drift &amp; Diffusion = Transport of Species – Convection &amp; Diffusion </a:t>
            </a:r>
            <a:r>
              <a:rPr lang="en-GB" dirty="0" smtClean="0">
                <a:sym typeface="Wingdings" panose="05000000000000000000" pitchFamily="2" charset="2"/>
              </a:rPr>
              <a:t> Specify velocity and Diffusion Constant</a:t>
            </a:r>
          </a:p>
          <a:p>
            <a:pPr lvl="1"/>
            <a:r>
              <a:rPr lang="en-GB" dirty="0" smtClean="0"/>
              <a:t>Trapping </a:t>
            </a:r>
            <a:r>
              <a:rPr lang="en-GB" dirty="0" smtClean="0">
                <a:sym typeface="Wingdings" panose="05000000000000000000" pitchFamily="2" charset="2"/>
              </a:rPr>
              <a:t> Add equations</a:t>
            </a:r>
            <a:endParaRPr lang="en-GB" dirty="0" smtClean="0"/>
          </a:p>
          <a:p>
            <a:pPr lvl="1"/>
            <a:r>
              <a:rPr lang="en-GB" dirty="0" smtClean="0"/>
              <a:t>Generation </a:t>
            </a:r>
            <a:r>
              <a:rPr lang="en-GB" dirty="0" smtClean="0">
                <a:sym typeface="Wingdings" panose="05000000000000000000" pitchFamily="2" charset="2"/>
              </a:rPr>
              <a:t> Add equation</a:t>
            </a:r>
            <a:endParaRPr lang="en-GB" dirty="0" smtClean="0"/>
          </a:p>
          <a:p>
            <a:r>
              <a:rPr lang="en-GB" dirty="0" smtClean="0"/>
              <a:t>Combine to get CIE(t) map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0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Results</a:t>
            </a:r>
            <a:endParaRPr lang="en-GB" dirty="0"/>
          </a:p>
        </p:txBody>
      </p:sp>
      <p:pic>
        <p:nvPicPr>
          <p:cNvPr id="3074" name="Picture 2" descr="C:\COMSOL42\EfieldExamp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4" t="13130" r="27068" b="11374"/>
          <a:stretch/>
        </p:blipFill>
        <p:spPr bwMode="auto">
          <a:xfrm>
            <a:off x="833483" y="1271726"/>
            <a:ext cx="3586579" cy="431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COMSOL42\WeightingPotentialExamp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5" t="13171" r="28160" b="14860"/>
          <a:stretch/>
        </p:blipFill>
        <p:spPr bwMode="auto">
          <a:xfrm>
            <a:off x="4571999" y="1440401"/>
            <a:ext cx="3426781" cy="414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44522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Electric Potential and Weighting Potential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6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Results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1988840"/>
            <a:ext cx="3240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400µm thick Si – CIE quickly reaches maximum through pixel voxel in short time (&lt;100ns).</a:t>
            </a:r>
          </a:p>
          <a:p>
            <a:endParaRPr lang="en-GB" dirty="0"/>
          </a:p>
          <a:p>
            <a:r>
              <a:rPr lang="en-GB" dirty="0" smtClean="0"/>
              <a:t>-200V</a:t>
            </a:r>
          </a:p>
          <a:p>
            <a:r>
              <a:rPr lang="en-GB" dirty="0" smtClean="0"/>
              <a:t>50µm pixel pads</a:t>
            </a:r>
          </a:p>
          <a:p>
            <a:r>
              <a:rPr lang="en-GB" dirty="0" smtClean="0"/>
              <a:t>60µm pixel pitch</a:t>
            </a:r>
          </a:p>
          <a:p>
            <a:r>
              <a:rPr lang="en-GB" dirty="0" smtClean="0"/>
              <a:t>5x5 simulated</a:t>
            </a:r>
          </a:p>
          <a:p>
            <a:r>
              <a:rPr lang="en-GB" dirty="0" smtClean="0"/>
              <a:t>Central Pixel Solved</a:t>
            </a:r>
          </a:p>
          <a:p>
            <a:endParaRPr lang="en-GB" dirty="0"/>
          </a:p>
        </p:txBody>
      </p:sp>
      <p:pic>
        <p:nvPicPr>
          <p:cNvPr id="4" name="CIEexample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0671" t="12561" r="32334" b="12720"/>
          <a:stretch/>
        </p:blipFill>
        <p:spPr>
          <a:xfrm>
            <a:off x="1115616" y="1360014"/>
            <a:ext cx="2902689" cy="4396971"/>
          </a:xfrm>
        </p:spPr>
      </p:pic>
    </p:spTree>
    <p:extLst>
      <p:ext uri="{BB962C8B-B14F-4D97-AF65-F5344CB8AC3E}">
        <p14:creationId xmlns:p14="http://schemas.microsoft.com/office/powerpoint/2010/main" val="329899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CIE per Pixel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CIE solved for one pixel and re-allocate to other pixels – doesn’t account for edge effects or defects.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671602"/>
              </p:ext>
            </p:extLst>
          </p:nvPr>
        </p:nvGraphicFramePr>
        <p:xfrm>
          <a:off x="683568" y="2492896"/>
          <a:ext cx="5398418" cy="3214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72200" y="314096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After 1µs total CIE = 1</a:t>
            </a:r>
          </a:p>
          <a:p>
            <a:r>
              <a:rPr lang="en-GB" dirty="0" smtClean="0"/>
              <a:t>Charge sharing between pixels accounted for.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16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FC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FC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FC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STFC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STFC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STFC1</Template>
  <TotalTime>31935</TotalTime>
  <Words>1523</Words>
  <Application>Microsoft Office PowerPoint</Application>
  <PresentationFormat>On-screen Show (4:3)</PresentationFormat>
  <Paragraphs>539</Paragraphs>
  <Slides>30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STFC1</vt:lpstr>
      <vt:lpstr>1_Blank Presentation</vt:lpstr>
      <vt:lpstr>1_STFC1</vt:lpstr>
      <vt:lpstr>2_Blank Presentation</vt:lpstr>
      <vt:lpstr>2_STFC1</vt:lpstr>
      <vt:lpstr>3_Blank Presentation</vt:lpstr>
      <vt:lpstr>3_STFC1</vt:lpstr>
      <vt:lpstr>4_Blank Presentation</vt:lpstr>
      <vt:lpstr>4_STFC1</vt:lpstr>
      <vt:lpstr>5_Blank Presentation</vt:lpstr>
      <vt:lpstr>Detector Response Simulations</vt:lpstr>
      <vt:lpstr>Introduction</vt:lpstr>
      <vt:lpstr>Charge Induction Efficiency</vt:lpstr>
      <vt:lpstr>Charge Induction Efficiency</vt:lpstr>
      <vt:lpstr>Charge Induction Efficiency</vt:lpstr>
      <vt:lpstr>COMSOL</vt:lpstr>
      <vt:lpstr>Example Results</vt:lpstr>
      <vt:lpstr>Example Results</vt:lpstr>
      <vt:lpstr>CIE per Pixel</vt:lpstr>
      <vt:lpstr>Detector Response</vt:lpstr>
      <vt:lpstr>Example Results</vt:lpstr>
      <vt:lpstr>PowerPoint Presentation</vt:lpstr>
      <vt:lpstr>Checking it works…</vt:lpstr>
      <vt:lpstr>Meshing</vt:lpstr>
      <vt:lpstr>Meshing</vt:lpstr>
      <vt:lpstr>Meshing</vt:lpstr>
      <vt:lpstr>Mesh</vt:lpstr>
      <vt:lpstr>Meshing</vt:lpstr>
      <vt:lpstr>Summary</vt:lpstr>
      <vt:lpstr>Future – to discuss</vt:lpstr>
      <vt:lpstr>END</vt:lpstr>
      <vt:lpstr>Energy Loss – with variation</vt:lpstr>
      <vt:lpstr>Energy Loss – no variation</vt:lpstr>
      <vt:lpstr>Energy Loss – Threshold</vt:lpstr>
      <vt:lpstr>Energy Loss – Lower Threshold</vt:lpstr>
      <vt:lpstr>Longer Collection Time</vt:lpstr>
      <vt:lpstr>Remove Trapping and Generation</vt:lpstr>
      <vt:lpstr>Overlap of CIE</vt:lpstr>
      <vt:lpstr>Finer Mesh in COMSOL</vt:lpstr>
      <vt:lpstr>Finer Mesh in COMSOL 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Detector Response Simulations</dc:title>
  <dc:creator>Wilson, Matt (STFC,RAL,TECH)</dc:creator>
  <cp:lastModifiedBy>Wilson, Matt (STFC,RAL,TECH)</cp:lastModifiedBy>
  <cp:revision>46</cp:revision>
  <dcterms:created xsi:type="dcterms:W3CDTF">2013-08-21T11:51:31Z</dcterms:created>
  <dcterms:modified xsi:type="dcterms:W3CDTF">2013-10-22T16:29:01Z</dcterms:modified>
</cp:coreProperties>
</file>